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7"/>
  </p:notesMasterIdLst>
  <p:sldIdLst>
    <p:sldId id="257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299" r:id="rId41"/>
    <p:sldId id="300" r:id="rId42"/>
    <p:sldId id="301" r:id="rId43"/>
    <p:sldId id="302" r:id="rId44"/>
    <p:sldId id="303" r:id="rId45"/>
    <p:sldId id="304" r:id="rId46"/>
    <p:sldId id="305" r:id="rId47"/>
    <p:sldId id="306" r:id="rId48"/>
    <p:sldId id="307" r:id="rId49"/>
    <p:sldId id="308" r:id="rId50"/>
    <p:sldId id="309" r:id="rId51"/>
    <p:sldId id="310" r:id="rId52"/>
    <p:sldId id="311" r:id="rId53"/>
    <p:sldId id="312" r:id="rId54"/>
    <p:sldId id="313" r:id="rId55"/>
    <p:sldId id="314" r:id="rId56"/>
    <p:sldId id="315" r:id="rId57"/>
    <p:sldId id="316" r:id="rId58"/>
    <p:sldId id="317" r:id="rId59"/>
    <p:sldId id="318" r:id="rId60"/>
    <p:sldId id="319" r:id="rId61"/>
    <p:sldId id="320" r:id="rId62"/>
    <p:sldId id="321" r:id="rId63"/>
    <p:sldId id="322" r:id="rId64"/>
    <p:sldId id="323" r:id="rId65"/>
    <p:sldId id="324" r:id="rId66"/>
    <p:sldId id="325" r:id="rId67"/>
    <p:sldId id="326" r:id="rId68"/>
    <p:sldId id="327" r:id="rId69"/>
    <p:sldId id="328" r:id="rId70"/>
    <p:sldId id="329" r:id="rId71"/>
    <p:sldId id="330" r:id="rId72"/>
    <p:sldId id="331" r:id="rId73"/>
    <p:sldId id="332" r:id="rId74"/>
    <p:sldId id="333" r:id="rId75"/>
    <p:sldId id="334" r:id="rId76"/>
    <p:sldId id="335" r:id="rId77"/>
    <p:sldId id="336" r:id="rId78"/>
    <p:sldId id="337" r:id="rId79"/>
    <p:sldId id="338" r:id="rId80"/>
    <p:sldId id="339" r:id="rId81"/>
    <p:sldId id="340" r:id="rId82"/>
    <p:sldId id="341" r:id="rId83"/>
    <p:sldId id="342" r:id="rId84"/>
    <p:sldId id="343" r:id="rId85"/>
    <p:sldId id="344" r:id="rId86"/>
    <p:sldId id="345" r:id="rId87"/>
    <p:sldId id="346" r:id="rId88"/>
    <p:sldId id="347" r:id="rId89"/>
    <p:sldId id="348" r:id="rId90"/>
    <p:sldId id="349" r:id="rId91"/>
    <p:sldId id="350" r:id="rId92"/>
    <p:sldId id="351" r:id="rId93"/>
    <p:sldId id="354" r:id="rId94"/>
    <p:sldId id="258" r:id="rId95"/>
    <p:sldId id="259" r:id="rId9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viewProps" Target="viewProps.xml"/><Relationship Id="rId10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E7EBA8-DEBB-4FFD-A29F-7158495D07A8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E2ECE5-13DB-4B7D-9DA7-45F1B8BC6ED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5939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959878F-C6C0-4976-99CE-701E390ECE91}" type="slidenum">
              <a:rPr lang="cs-CZ"/>
              <a:pPr/>
              <a:t>1</a:t>
            </a:fld>
            <a:endParaRPr lang="cs-CZ"/>
          </a:p>
        </p:txBody>
      </p:sp>
      <p:sp>
        <p:nvSpPr>
          <p:cNvPr id="59396" name="Rectangle 10"/>
          <p:cNvSpPr txBox="1">
            <a:spLocks noGrp="1" noChangeArrowheads="1"/>
          </p:cNvSpPr>
          <p:nvPr/>
        </p:nvSpPr>
        <p:spPr bwMode="auto">
          <a:xfrm>
            <a:off x="3881396" y="8685878"/>
            <a:ext cx="2976605" cy="449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 defTabSz="237398" hangingPunct="0">
              <a:lnSpc>
                <a:spcPct val="95000"/>
              </a:lnSpc>
              <a:buClr>
                <a:srgbClr val="000000"/>
              </a:buClr>
              <a:buSzPct val="45000"/>
              <a:tabLst>
                <a:tab pos="0" algn="l"/>
                <a:tab pos="237398" algn="l"/>
                <a:tab pos="476262" algn="l"/>
                <a:tab pos="713661" algn="l"/>
                <a:tab pos="953990" algn="l"/>
                <a:tab pos="1191388" algn="l"/>
                <a:tab pos="1433182" algn="l"/>
                <a:tab pos="1670580" algn="l"/>
                <a:tab pos="1909444" algn="l"/>
                <a:tab pos="2148308" algn="l"/>
                <a:tab pos="2387172" algn="l"/>
                <a:tab pos="2627501" algn="l"/>
                <a:tab pos="2863433" algn="l"/>
                <a:tab pos="3105228" algn="l"/>
                <a:tab pos="3342626" algn="l"/>
                <a:tab pos="3584420" algn="l"/>
                <a:tab pos="3820354" algn="l"/>
                <a:tab pos="4057752" algn="l"/>
                <a:tab pos="4298081" algn="l"/>
                <a:tab pos="4535479" algn="l"/>
                <a:tab pos="4775808" algn="l"/>
              </a:tabLst>
            </a:pPr>
            <a:fld id="{9F1CA427-867C-4182-B3E8-57D7E6ACB5D5}" type="slidenum">
              <a:rPr lang="cs-CZ" sz="700">
                <a:solidFill>
                  <a:srgbClr val="0000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pPr algn="r" defTabSz="237398" hangingPunct="0">
                <a:lnSpc>
                  <a:spcPct val="95000"/>
                </a:lnSpc>
                <a:buClr>
                  <a:srgbClr val="000000"/>
                </a:buClr>
                <a:buSzPct val="45000"/>
                <a:tabLst>
                  <a:tab pos="0" algn="l"/>
                  <a:tab pos="237398" algn="l"/>
                  <a:tab pos="476262" algn="l"/>
                  <a:tab pos="713661" algn="l"/>
                  <a:tab pos="953990" algn="l"/>
                  <a:tab pos="1191388" algn="l"/>
                  <a:tab pos="1433182" algn="l"/>
                  <a:tab pos="1670580" algn="l"/>
                  <a:tab pos="1909444" algn="l"/>
                  <a:tab pos="2148308" algn="l"/>
                  <a:tab pos="2387172" algn="l"/>
                  <a:tab pos="2627501" algn="l"/>
                  <a:tab pos="2863433" algn="l"/>
                  <a:tab pos="3105228" algn="l"/>
                  <a:tab pos="3342626" algn="l"/>
                  <a:tab pos="3584420" algn="l"/>
                  <a:tab pos="3820354" algn="l"/>
                  <a:tab pos="4057752" algn="l"/>
                  <a:tab pos="4298081" algn="l"/>
                  <a:tab pos="4535479" algn="l"/>
                  <a:tab pos="4775808" algn="l"/>
                </a:tabLst>
              </a:pPr>
              <a:t>1</a:t>
            </a:fld>
            <a:endParaRPr lang="cs-CZ" sz="700" dirty="0">
              <a:solidFill>
                <a:srgbClr val="000000"/>
              </a:solidFill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397" name="Text Box 1"/>
          <p:cNvSpPr txBox="1">
            <a:spLocks noChangeArrowheads="1"/>
          </p:cNvSpPr>
          <p:nvPr/>
        </p:nvSpPr>
        <p:spPr bwMode="auto">
          <a:xfrm>
            <a:off x="999870" y="694984"/>
            <a:ext cx="4858261" cy="3426695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48616" tIns="24309" rIns="48616" bIns="24309" anchor="ctr"/>
          <a:lstStyle/>
          <a:p>
            <a:pPr defTabSz="237398" hangingPunct="0">
              <a:lnSpc>
                <a:spcPct val="93000"/>
              </a:lnSpc>
              <a:buClr>
                <a:srgbClr val="000000"/>
              </a:buClr>
              <a:buSzPct val="45000"/>
            </a:pPr>
            <a:endParaRPr lang="cs-CZ" sz="900" dirty="0">
              <a:solidFill>
                <a:schemeClr val="bg1"/>
              </a:solidFill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9398" name="Rectangle 2"/>
          <p:cNvSpPr>
            <a:spLocks noChangeArrowheads="1"/>
          </p:cNvSpPr>
          <p:nvPr>
            <p:ph type="body"/>
          </p:nvPr>
        </p:nvSpPr>
        <p:spPr>
          <a:xfrm>
            <a:off x="691628" y="4342939"/>
            <a:ext cx="5474745" cy="4108914"/>
          </a:xfrm>
          <a:noFill/>
          <a:ln/>
        </p:spPr>
        <p:txBody>
          <a:bodyPr wrap="none" lIns="0" tIns="0" rIns="0" bIns="0" anchor="ctr"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6041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6414996-01B4-46BB-9236-81C8BC7EA67D}" type="slidenum">
              <a:rPr lang="cs-CZ"/>
              <a:pPr/>
              <a:t>95</a:t>
            </a:fld>
            <a:endParaRPr lang="cs-CZ"/>
          </a:p>
        </p:txBody>
      </p:sp>
      <p:sp>
        <p:nvSpPr>
          <p:cNvPr id="60420" name="Rectangle 10"/>
          <p:cNvSpPr txBox="1">
            <a:spLocks noGrp="1" noChangeArrowheads="1"/>
          </p:cNvSpPr>
          <p:nvPr/>
        </p:nvSpPr>
        <p:spPr bwMode="auto">
          <a:xfrm>
            <a:off x="3881396" y="8685878"/>
            <a:ext cx="2976605" cy="449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 defTabSz="237398" hangingPunct="0">
              <a:lnSpc>
                <a:spcPct val="95000"/>
              </a:lnSpc>
              <a:buClr>
                <a:srgbClr val="000000"/>
              </a:buClr>
              <a:buSzPct val="45000"/>
              <a:tabLst>
                <a:tab pos="0" algn="l"/>
                <a:tab pos="237398" algn="l"/>
                <a:tab pos="476262" algn="l"/>
                <a:tab pos="713661" algn="l"/>
                <a:tab pos="953990" algn="l"/>
                <a:tab pos="1191388" algn="l"/>
                <a:tab pos="1433182" algn="l"/>
                <a:tab pos="1670580" algn="l"/>
                <a:tab pos="1909444" algn="l"/>
                <a:tab pos="2148308" algn="l"/>
                <a:tab pos="2387172" algn="l"/>
                <a:tab pos="2627501" algn="l"/>
                <a:tab pos="2863433" algn="l"/>
                <a:tab pos="3105228" algn="l"/>
                <a:tab pos="3342626" algn="l"/>
                <a:tab pos="3584420" algn="l"/>
                <a:tab pos="3820354" algn="l"/>
                <a:tab pos="4057752" algn="l"/>
                <a:tab pos="4298081" algn="l"/>
                <a:tab pos="4535479" algn="l"/>
                <a:tab pos="4775808" algn="l"/>
              </a:tabLst>
            </a:pPr>
            <a:fld id="{CF6B263E-73E5-441D-85BC-B2BCD35B0B7C}" type="slidenum">
              <a:rPr lang="cs-CZ" sz="700">
                <a:solidFill>
                  <a:srgbClr val="0000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rPr>
              <a:pPr algn="r" defTabSz="237398" hangingPunct="0">
                <a:lnSpc>
                  <a:spcPct val="95000"/>
                </a:lnSpc>
                <a:buClr>
                  <a:srgbClr val="000000"/>
                </a:buClr>
                <a:buSzPct val="45000"/>
                <a:tabLst>
                  <a:tab pos="0" algn="l"/>
                  <a:tab pos="237398" algn="l"/>
                  <a:tab pos="476262" algn="l"/>
                  <a:tab pos="713661" algn="l"/>
                  <a:tab pos="953990" algn="l"/>
                  <a:tab pos="1191388" algn="l"/>
                  <a:tab pos="1433182" algn="l"/>
                  <a:tab pos="1670580" algn="l"/>
                  <a:tab pos="1909444" algn="l"/>
                  <a:tab pos="2148308" algn="l"/>
                  <a:tab pos="2387172" algn="l"/>
                  <a:tab pos="2627501" algn="l"/>
                  <a:tab pos="2863433" algn="l"/>
                  <a:tab pos="3105228" algn="l"/>
                  <a:tab pos="3342626" algn="l"/>
                  <a:tab pos="3584420" algn="l"/>
                  <a:tab pos="3820354" algn="l"/>
                  <a:tab pos="4057752" algn="l"/>
                  <a:tab pos="4298081" algn="l"/>
                  <a:tab pos="4535479" algn="l"/>
                  <a:tab pos="4775808" algn="l"/>
                </a:tabLst>
              </a:pPr>
              <a:t>95</a:t>
            </a:fld>
            <a:endParaRPr lang="cs-CZ" sz="700" dirty="0">
              <a:solidFill>
                <a:srgbClr val="000000"/>
              </a:solidFill>
              <a:latin typeface="Times New Roman" pitchFamily="18" charset="0"/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21" name="Text Box 1"/>
          <p:cNvSpPr txBox="1">
            <a:spLocks noChangeArrowheads="1"/>
          </p:cNvSpPr>
          <p:nvPr/>
        </p:nvSpPr>
        <p:spPr bwMode="auto">
          <a:xfrm>
            <a:off x="999870" y="694984"/>
            <a:ext cx="4858261" cy="3426695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48616" tIns="24309" rIns="48616" bIns="24309" anchor="ctr"/>
          <a:lstStyle/>
          <a:p>
            <a:pPr defTabSz="237398" hangingPunct="0">
              <a:lnSpc>
                <a:spcPct val="93000"/>
              </a:lnSpc>
              <a:buClr>
                <a:srgbClr val="000000"/>
              </a:buClr>
              <a:buSzPct val="45000"/>
            </a:pPr>
            <a:endParaRPr lang="cs-CZ" sz="900" dirty="0">
              <a:solidFill>
                <a:schemeClr val="bg1"/>
              </a:solidFill>
              <a:ea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0422" name="Rectangle 2"/>
          <p:cNvSpPr>
            <a:spLocks noChangeArrowheads="1"/>
          </p:cNvSpPr>
          <p:nvPr>
            <p:ph type="body"/>
          </p:nvPr>
        </p:nvSpPr>
        <p:spPr>
          <a:xfrm>
            <a:off x="691628" y="4342939"/>
            <a:ext cx="5474745" cy="4108914"/>
          </a:xfrm>
          <a:noFill/>
          <a:ln/>
        </p:spPr>
        <p:txBody>
          <a:bodyPr wrap="none" lIns="0" tIns="0" rIns="0" bIns="0" anchor="ctr"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Ivana Mazínová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4418D-7B43-4AB4-83D6-DAF7F39C29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Ivana Mazínová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4418D-7B43-4AB4-83D6-DAF7F39C29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Ivana Mazínová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4418D-7B43-4AB4-83D6-DAF7F39C29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Ivana Mazínová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4418D-7B43-4AB4-83D6-DAF7F39C29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Ivana Mazínová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4418D-7B43-4AB4-83D6-DAF7F39C29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Ivana Mazínová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4418D-7B43-4AB4-83D6-DAF7F39C29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Ivana Mazínová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4418D-7B43-4AB4-83D6-DAF7F39C29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Ivana Mazínová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4418D-7B43-4AB4-83D6-DAF7F39C29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Ivana Mazínová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4418D-7B43-4AB4-83D6-DAF7F39C29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Ivana Mazínová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4418D-7B43-4AB4-83D6-DAF7F39C29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Ivana Mazínová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4418D-7B43-4AB4-83D6-DAF7F39C29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Ivana Mazínová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84418D-7B43-4AB4-83D6-DAF7F39C29D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wm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7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4.png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png"/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png"/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9.png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png"/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pn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png"/><Relationship Id="rId2" Type="http://schemas.openxmlformats.org/officeDocument/2006/relationships/image" Target="../media/image148.pn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3.png"/><Relationship Id="rId4" Type="http://schemas.openxmlformats.org/officeDocument/2006/relationships/image" Target="../media/image152.png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pn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png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3.png"/><Relationship Id="rId3" Type="http://schemas.openxmlformats.org/officeDocument/2006/relationships/image" Target="../media/image158.png"/><Relationship Id="rId7" Type="http://schemas.openxmlformats.org/officeDocument/2006/relationships/image" Target="../media/image162.png"/><Relationship Id="rId2" Type="http://schemas.openxmlformats.org/officeDocument/2006/relationships/image" Target="../media/image15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1.png"/><Relationship Id="rId5" Type="http://schemas.openxmlformats.org/officeDocument/2006/relationships/image" Target="../media/image160.png"/><Relationship Id="rId4" Type="http://schemas.openxmlformats.org/officeDocument/2006/relationships/image" Target="../media/image159.png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4.wmf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kf.com/portal/skf_cz/home/products?contentId=259570&amp;lang=cs" TargetMode="External"/><Relationship Id="rId2" Type="http://schemas.openxmlformats.org/officeDocument/2006/relationships/image" Target="../media/image165.pn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zápatí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2051" name="Zástupný symbol pro číslo snímku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807AB4-1B74-4678-9169-DA12ABBC0A26}" type="slidenum">
              <a:rPr lang="cs-CZ"/>
              <a:pPr/>
              <a:t>1</a:t>
            </a:fld>
            <a:endParaRPr lang="cs-CZ"/>
          </a:p>
        </p:txBody>
      </p:sp>
      <p:pic>
        <p:nvPicPr>
          <p:cNvPr id="205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053" name="Footer Placeholder 4"/>
          <p:cNvSpPr txBox="1">
            <a:spLocks noGrp="1"/>
          </p:cNvSpPr>
          <p:nvPr/>
        </p:nvSpPr>
        <p:spPr bwMode="auto">
          <a:xfrm>
            <a:off x="1258888" y="6246813"/>
            <a:ext cx="7885112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pPr algn="ctr" defTabSz="407988" hangingPunct="0">
              <a:lnSpc>
                <a:spcPct val="95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</a:pPr>
            <a:r>
              <a:rPr lang="cs-CZ" sz="1300">
                <a:solidFill>
                  <a:srgbClr val="000000"/>
                </a:solidFill>
                <a:ea typeface="Lucida Sans Unicode" pitchFamily="34" charset="0"/>
                <a:cs typeface="Lucida Sans Unicode" pitchFamily="34" charset="0"/>
              </a:rPr>
              <a:t>Tato prezentace je spolufinancována Evropským sociálním fondem a státním rozpočtem České republiky.</a:t>
            </a: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2124075" y="2254250"/>
            <a:ext cx="6335713" cy="123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2945" tIns="41473" rIns="82945" bIns="41473" anchor="ctr"/>
          <a:lstStyle/>
          <a:p>
            <a:pPr algn="ctr">
              <a:defRPr/>
            </a:pPr>
            <a:r>
              <a:rPr lang="cs-CZ" sz="3200" b="1" dirty="0">
                <a:latin typeface="Arial" pitchFamily="34" charset="0"/>
                <a:cs typeface="Arial" pitchFamily="34" charset="0"/>
              </a:rPr>
              <a:t>Strojní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součásti a </a:t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spoje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32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55" name="Rectangle 5"/>
          <p:cNvSpPr>
            <a:spLocks noChangeArrowheads="1"/>
          </p:cNvSpPr>
          <p:nvPr/>
        </p:nvSpPr>
        <p:spPr bwMode="auto">
          <a:xfrm>
            <a:off x="1501775" y="5192713"/>
            <a:ext cx="46545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/>
          <a:lstStyle/>
          <a:p>
            <a:pPr marL="425450" indent="-320675" defTabSz="449263">
              <a:spcBef>
                <a:spcPct val="20000"/>
              </a:spcBef>
            </a:pPr>
            <a:r>
              <a:rPr lang="cs-CZ" dirty="0">
                <a:latin typeface="Arial" pitchFamily="34" charset="0"/>
                <a:cs typeface="Arial" pitchFamily="34" charset="0"/>
              </a:rPr>
              <a:t>KKS/SI - Úvod do strojního inženýrství	</a:t>
            </a:r>
            <a:r>
              <a:rPr lang="cs-CZ" dirty="0"/>
              <a:t>		</a:t>
            </a:r>
          </a:p>
        </p:txBody>
      </p:sp>
      <p:sp>
        <p:nvSpPr>
          <p:cNvPr id="2056" name="Rectangle 6"/>
          <p:cNvSpPr>
            <a:spLocks noChangeArrowheads="1"/>
          </p:cNvSpPr>
          <p:nvPr/>
        </p:nvSpPr>
        <p:spPr bwMode="auto">
          <a:xfrm>
            <a:off x="4832350" y="5192713"/>
            <a:ext cx="3919538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/>
          <a:lstStyle/>
          <a:p>
            <a:pPr marL="342900" indent="-342900" algn="r">
              <a:spcBef>
                <a:spcPct val="20000"/>
              </a:spcBef>
            </a:pPr>
            <a:r>
              <a:rPr lang="cs-CZ" dirty="0">
                <a:latin typeface="Arial" pitchFamily="34" charset="0"/>
                <a:cs typeface="Arial" pitchFamily="34" charset="0"/>
              </a:rPr>
              <a:t>Ivana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Mazínová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4440238" y="227013"/>
            <a:ext cx="418147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2945" tIns="41473" rIns="82945" bIns="41473" anchor="ctr">
            <a:spAutoFit/>
          </a:bodyPr>
          <a:lstStyle/>
          <a:p>
            <a:pPr defTabSz="407988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tabLst>
                <a:tab pos="5062538" algn="r"/>
              </a:tabLst>
            </a:pPr>
            <a:r>
              <a:rPr lang="cs-CZ" sz="1600" b="1">
                <a:effectLst>
                  <a:outerShdw blurRad="38100" dist="38100" dir="2700000" algn="tl">
                    <a:srgbClr val="C0C0C0"/>
                  </a:outerShdw>
                </a:effectLst>
                <a:ea typeface="Lucida Sans Unicode" pitchFamily="34" charset="0"/>
                <a:cs typeface="Lucida Sans Unicode" pitchFamily="34" charset="0"/>
              </a:rPr>
              <a:t>Katedra konstruování strojů</a:t>
            </a:r>
          </a:p>
          <a:p>
            <a:pPr defTabSz="407988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tabLst>
                <a:tab pos="5062538" algn="r"/>
              </a:tabLst>
            </a:pPr>
            <a:r>
              <a:rPr lang="cs-CZ" sz="1100">
                <a:ea typeface="Lucida Sans Unicode" pitchFamily="34" charset="0"/>
                <a:cs typeface="Lucida Sans Unicode" pitchFamily="34" charset="0"/>
              </a:rPr>
              <a:t>Fakulta strojní</a:t>
            </a:r>
            <a:r>
              <a:rPr lang="cs-CZ" sz="1600">
                <a:ea typeface="Lucida Sans Unicode" pitchFamily="34" charset="0"/>
                <a:cs typeface="Lucida Sans Unicode" pitchFamily="34" charset="0"/>
              </a:rPr>
              <a:t> </a:t>
            </a:r>
          </a:p>
        </p:txBody>
      </p:sp>
      <p:pic>
        <p:nvPicPr>
          <p:cNvPr id="2058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10463" y="98425"/>
            <a:ext cx="1503362" cy="96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307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2380880-C100-417A-A9FF-67288787F279}" type="slidenum">
              <a:rPr lang="cs-CZ"/>
              <a:pPr/>
              <a:t>2</a:t>
            </a:fld>
            <a:endParaRPr lang="cs-CZ"/>
          </a:p>
        </p:txBody>
      </p:sp>
      <p:sp>
        <p:nvSpPr>
          <p:cNvPr id="3077" name="Text Box 4"/>
          <p:cNvSpPr txBox="1">
            <a:spLocks noChangeArrowheads="1"/>
          </p:cNvSpPr>
          <p:nvPr/>
        </p:nvSpPr>
        <p:spPr bwMode="auto">
          <a:xfrm>
            <a:off x="1187450" y="620713"/>
            <a:ext cx="6553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CC0000"/>
                </a:solidFill>
              </a:rPr>
              <a:t>Hřídelové spojky</a:t>
            </a:r>
          </a:p>
        </p:txBody>
      </p:sp>
      <p:pic>
        <p:nvPicPr>
          <p:cNvPr id="307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1196975"/>
            <a:ext cx="7902575" cy="294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4437063"/>
            <a:ext cx="6513512" cy="133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410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899C96C-A16E-4642-9570-5B065CDCF254}" type="slidenum">
              <a:rPr lang="cs-CZ"/>
              <a:pPr/>
              <a:t>3</a:t>
            </a:fld>
            <a:endParaRPr lang="cs-CZ"/>
          </a:p>
        </p:txBody>
      </p:sp>
      <p:pic>
        <p:nvPicPr>
          <p:cNvPr id="410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188913"/>
            <a:ext cx="6362700" cy="553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5734050"/>
            <a:ext cx="8320087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512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FCF2A27-48E1-4EBE-8BC3-AD0B050D46B9}" type="slidenum">
              <a:rPr lang="cs-CZ"/>
              <a:pPr/>
              <a:t>4</a:t>
            </a:fld>
            <a:endParaRPr lang="cs-CZ"/>
          </a:p>
        </p:txBody>
      </p:sp>
      <p:pic>
        <p:nvPicPr>
          <p:cNvPr id="512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188913"/>
            <a:ext cx="8124825" cy="602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25" y="188913"/>
            <a:ext cx="25717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614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D455015-FA2C-4013-87B1-97B89BA2DD1F}" type="slidenum">
              <a:rPr lang="cs-CZ"/>
              <a:pPr/>
              <a:t>5</a:t>
            </a:fld>
            <a:endParaRPr lang="cs-CZ"/>
          </a:p>
        </p:txBody>
      </p:sp>
      <p:sp>
        <p:nvSpPr>
          <p:cNvPr id="6149" name="Text Box 2"/>
          <p:cNvSpPr txBox="1">
            <a:spLocks noChangeArrowheads="1"/>
          </p:cNvSpPr>
          <p:nvPr/>
        </p:nvSpPr>
        <p:spPr bwMode="auto">
          <a:xfrm>
            <a:off x="1187450" y="620713"/>
            <a:ext cx="6553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CC0000"/>
                </a:solidFill>
              </a:rPr>
              <a:t>Ložiska a těsnění</a:t>
            </a:r>
          </a:p>
        </p:txBody>
      </p:sp>
      <p:pic>
        <p:nvPicPr>
          <p:cNvPr id="615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1125538"/>
            <a:ext cx="7720012" cy="84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2276475"/>
            <a:ext cx="8380413" cy="11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8888" y="3644900"/>
            <a:ext cx="2736850" cy="255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9700" y="3213100"/>
            <a:ext cx="3681413" cy="346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717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7E9C17F-AA2C-4CB1-A288-3FC85DE17F58}" type="slidenum">
              <a:rPr lang="cs-CZ"/>
              <a:pPr/>
              <a:t>6</a:t>
            </a:fld>
            <a:endParaRPr lang="cs-CZ"/>
          </a:p>
        </p:txBody>
      </p:sp>
      <p:pic>
        <p:nvPicPr>
          <p:cNvPr id="717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15888"/>
            <a:ext cx="8208963" cy="392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3870325"/>
            <a:ext cx="7820025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819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8773C24-FB9D-43F3-A2F6-BF2ED8E4637B}" type="slidenum">
              <a:rPr lang="cs-CZ"/>
              <a:pPr/>
              <a:t>7</a:t>
            </a:fld>
            <a:endParaRPr lang="cs-CZ"/>
          </a:p>
        </p:txBody>
      </p:sp>
      <p:pic>
        <p:nvPicPr>
          <p:cNvPr id="819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549275"/>
            <a:ext cx="7862888" cy="144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1989138"/>
            <a:ext cx="7881937" cy="114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8400" y="3141663"/>
            <a:ext cx="5218113" cy="298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3357563"/>
            <a:ext cx="3408363" cy="248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922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3D2A4C0-C5EF-4C04-AB37-589F4440A853}" type="slidenum">
              <a:rPr lang="cs-CZ"/>
              <a:pPr/>
              <a:t>8</a:t>
            </a:fld>
            <a:endParaRPr lang="cs-CZ"/>
          </a:p>
        </p:txBody>
      </p:sp>
      <p:pic>
        <p:nvPicPr>
          <p:cNvPr id="922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765175"/>
            <a:ext cx="8208963" cy="392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1024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1D1937F-E03D-42D7-BC72-0973100107B1}" type="slidenum">
              <a:rPr lang="cs-CZ"/>
              <a:pPr/>
              <a:t>9</a:t>
            </a:fld>
            <a:endParaRPr lang="cs-CZ"/>
          </a:p>
        </p:txBody>
      </p:sp>
      <p:pic>
        <p:nvPicPr>
          <p:cNvPr id="1024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549275"/>
            <a:ext cx="8183562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2349500"/>
            <a:ext cx="7775575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1126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5F885B2-E419-472E-9C94-6D59A27E5D78}" type="slidenum">
              <a:rPr lang="cs-CZ"/>
              <a:pPr/>
              <a:t>10</a:t>
            </a:fld>
            <a:endParaRPr lang="cs-CZ"/>
          </a:p>
        </p:txBody>
      </p:sp>
      <p:pic>
        <p:nvPicPr>
          <p:cNvPr id="1126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857250"/>
            <a:ext cx="4643438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0" y="4214813"/>
            <a:ext cx="4524375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3786188"/>
            <a:ext cx="2200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8" y="428625"/>
            <a:ext cx="17907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1229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C5DA62A-B57E-4E66-B543-48FD7182CEA5}" type="slidenum">
              <a:rPr lang="cs-CZ"/>
              <a:pPr/>
              <a:t>11</a:t>
            </a:fld>
            <a:endParaRPr lang="cs-CZ"/>
          </a:p>
        </p:txBody>
      </p:sp>
      <p:pic>
        <p:nvPicPr>
          <p:cNvPr id="1229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1331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260DB2F-701B-40E7-9C1E-9CEDD6FD1722}" type="slidenum">
              <a:rPr lang="cs-CZ"/>
              <a:pPr/>
              <a:t>12</a:t>
            </a:fld>
            <a:endParaRPr lang="cs-CZ"/>
          </a:p>
        </p:txBody>
      </p:sp>
      <p:pic>
        <p:nvPicPr>
          <p:cNvPr id="1331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571500"/>
            <a:ext cx="4643437" cy="562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214313"/>
            <a:ext cx="16954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3" y="642938"/>
            <a:ext cx="3925887" cy="536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1434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0DC517D-C63F-42B5-918C-20279A59A8C0}" type="slidenum">
              <a:rPr lang="cs-CZ"/>
              <a:pPr/>
              <a:t>13</a:t>
            </a:fld>
            <a:endParaRPr lang="cs-CZ"/>
          </a:p>
        </p:txBody>
      </p:sp>
      <p:pic>
        <p:nvPicPr>
          <p:cNvPr id="1434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0" y="2857500"/>
            <a:ext cx="5810250" cy="320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" y="571500"/>
            <a:ext cx="5429250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1536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160A520-DE20-4519-B360-2A49CFFCADEC}" type="slidenum">
              <a:rPr lang="cs-CZ"/>
              <a:pPr/>
              <a:t>14</a:t>
            </a:fld>
            <a:endParaRPr lang="cs-CZ"/>
          </a:p>
        </p:txBody>
      </p:sp>
      <p:pic>
        <p:nvPicPr>
          <p:cNvPr id="1269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857232"/>
            <a:ext cx="5415534" cy="1840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1536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0" y="3214688"/>
            <a:ext cx="5705475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1638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71EF2E0-89FB-44F0-B186-D6EEC7583262}" type="slidenum">
              <a:rPr lang="cs-CZ"/>
              <a:pPr/>
              <a:t>15</a:t>
            </a:fld>
            <a:endParaRPr lang="cs-CZ"/>
          </a:p>
        </p:txBody>
      </p:sp>
      <p:pic>
        <p:nvPicPr>
          <p:cNvPr id="1638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50" y="928688"/>
            <a:ext cx="5397500" cy="177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50" y="3214688"/>
            <a:ext cx="5572125" cy="256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1741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27BD683-55C4-4135-BB4C-D5D75933E534}" type="slidenum">
              <a:rPr lang="cs-CZ"/>
              <a:pPr/>
              <a:t>16</a:t>
            </a:fld>
            <a:endParaRPr lang="cs-CZ"/>
          </a:p>
        </p:txBody>
      </p:sp>
      <p:pic>
        <p:nvPicPr>
          <p:cNvPr id="174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476250"/>
            <a:ext cx="8147050" cy="531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638" y="5734050"/>
            <a:ext cx="1008062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1843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B77C679-7E25-4DCD-8B81-5C43B1CDCE17}" type="slidenum">
              <a:rPr lang="cs-CZ"/>
              <a:pPr/>
              <a:t>17</a:t>
            </a:fld>
            <a:endParaRPr lang="cs-CZ"/>
          </a:p>
        </p:txBody>
      </p:sp>
      <p:pic>
        <p:nvPicPr>
          <p:cNvPr id="1843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1052513"/>
            <a:ext cx="3238500" cy="394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825" y="333375"/>
            <a:ext cx="3419475" cy="421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488" y="4652963"/>
            <a:ext cx="10858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1946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A82D71B-E7D5-4140-907A-F24F7F0790BF}" type="slidenum">
              <a:rPr lang="cs-CZ"/>
              <a:pPr/>
              <a:t>18</a:t>
            </a:fld>
            <a:endParaRPr lang="cs-CZ"/>
          </a:p>
        </p:txBody>
      </p:sp>
      <p:pic>
        <p:nvPicPr>
          <p:cNvPr id="1946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333375"/>
            <a:ext cx="30003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275" y="333375"/>
            <a:ext cx="280035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836613"/>
            <a:ext cx="7734300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5"/>
          <p:cNvPicPr>
            <a:picLocks noChangeAspect="1" noChangeArrowheads="1"/>
          </p:cNvPicPr>
          <p:nvPr/>
        </p:nvPicPr>
        <p:blipFill>
          <a:blip r:embed="rId5" cstate="print"/>
          <a:srcRect l="24950" t="11469" r="14674" b="6476"/>
          <a:stretch>
            <a:fillRect/>
          </a:stretch>
        </p:blipFill>
        <p:spPr bwMode="auto">
          <a:xfrm>
            <a:off x="3651250" y="1268413"/>
            <a:ext cx="4570413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2048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259179A-FA20-43BF-930A-E59075C13A6A}" type="slidenum">
              <a:rPr lang="cs-CZ"/>
              <a:pPr/>
              <a:t>19</a:t>
            </a:fld>
            <a:endParaRPr lang="cs-CZ"/>
          </a:p>
        </p:txBody>
      </p:sp>
      <p:pic>
        <p:nvPicPr>
          <p:cNvPr id="20485" name="Picture 2"/>
          <p:cNvPicPr>
            <a:picLocks noChangeAspect="1" noChangeArrowheads="1"/>
          </p:cNvPicPr>
          <p:nvPr/>
        </p:nvPicPr>
        <p:blipFill>
          <a:blip r:embed="rId2" cstate="print"/>
          <a:srcRect l="30081" t="14391" r="28326" b="10365"/>
          <a:stretch>
            <a:fillRect/>
          </a:stretch>
        </p:blipFill>
        <p:spPr bwMode="auto">
          <a:xfrm>
            <a:off x="2374900" y="0"/>
            <a:ext cx="47386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2150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DF1200B-4D7E-4AD4-98FC-4C33841F7D1E}" type="slidenum">
              <a:rPr lang="cs-CZ"/>
              <a:pPr/>
              <a:t>20</a:t>
            </a:fld>
            <a:endParaRPr lang="cs-CZ"/>
          </a:p>
        </p:txBody>
      </p:sp>
      <p:sp>
        <p:nvSpPr>
          <p:cNvPr id="21509" name="Rectangle 2"/>
          <p:cNvSpPr>
            <a:spLocks noChangeArrowheads="1"/>
          </p:cNvSpPr>
          <p:nvPr/>
        </p:nvSpPr>
        <p:spPr bwMode="auto">
          <a:xfrm>
            <a:off x="468313" y="1125538"/>
            <a:ext cx="793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http://www.skf.com/portal/skf_cz/home/products?contentId=259570&amp;lang=cs</a:t>
            </a:r>
          </a:p>
        </p:txBody>
      </p:sp>
      <p:sp>
        <p:nvSpPr>
          <p:cNvPr id="21510" name="Text Box 3"/>
          <p:cNvSpPr txBox="1">
            <a:spLocks noChangeArrowheads="1"/>
          </p:cNvSpPr>
          <p:nvPr/>
        </p:nvSpPr>
        <p:spPr bwMode="auto">
          <a:xfrm>
            <a:off x="611188" y="549275"/>
            <a:ext cx="44656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rgbClr val="CC0000"/>
                </a:solidFill>
              </a:rPr>
              <a:t>Principy volby a použití ložisek  - SKF</a:t>
            </a:r>
          </a:p>
        </p:txBody>
      </p:sp>
      <p:pic>
        <p:nvPicPr>
          <p:cNvPr id="2151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875" y="1979613"/>
            <a:ext cx="4537075" cy="400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2253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BC5C1DB-435D-4F0D-B3E7-0E0B33DF0719}" type="slidenum">
              <a:rPr lang="cs-CZ"/>
              <a:pPr/>
              <a:t>21</a:t>
            </a:fld>
            <a:endParaRPr lang="cs-CZ"/>
          </a:p>
        </p:txBody>
      </p:sp>
      <p:pic>
        <p:nvPicPr>
          <p:cNvPr id="2253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463" y="765175"/>
            <a:ext cx="3633787" cy="518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4" name="Text Box 3"/>
          <p:cNvSpPr txBox="1">
            <a:spLocks noChangeArrowheads="1"/>
          </p:cNvSpPr>
          <p:nvPr/>
        </p:nvSpPr>
        <p:spPr bwMode="auto">
          <a:xfrm>
            <a:off x="755650" y="765175"/>
            <a:ext cx="31670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Volba typu ložiska</a:t>
            </a:r>
          </a:p>
        </p:txBody>
      </p:sp>
      <p:sp>
        <p:nvSpPr>
          <p:cNvPr id="22535" name="Rectangle 4"/>
          <p:cNvSpPr>
            <a:spLocks noChangeArrowheads="1"/>
          </p:cNvSpPr>
          <p:nvPr/>
        </p:nvSpPr>
        <p:spPr bwMode="auto">
          <a:xfrm>
            <a:off x="755650" y="3284538"/>
            <a:ext cx="3778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http://www.skf.com/files/515038.pdf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2355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9C6C409-E629-43AC-9E95-0F23BFD00998}" type="slidenum">
              <a:rPr lang="cs-CZ"/>
              <a:pPr/>
              <a:t>22</a:t>
            </a:fld>
            <a:endParaRPr lang="cs-CZ"/>
          </a:p>
        </p:txBody>
      </p:sp>
      <p:sp>
        <p:nvSpPr>
          <p:cNvPr id="23557" name="Rectangle 2"/>
          <p:cNvSpPr>
            <a:spLocks noChangeArrowheads="1"/>
          </p:cNvSpPr>
          <p:nvPr/>
        </p:nvSpPr>
        <p:spPr bwMode="auto">
          <a:xfrm>
            <a:off x="250825" y="2924175"/>
            <a:ext cx="3778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http://www.skf.com/files/775121.pdf</a:t>
            </a:r>
          </a:p>
        </p:txBody>
      </p:sp>
      <p:pic>
        <p:nvPicPr>
          <p:cNvPr id="2355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6100" y="620713"/>
            <a:ext cx="3806825" cy="536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9" name="Text Box 4"/>
          <p:cNvSpPr txBox="1">
            <a:spLocks noChangeArrowheads="1"/>
          </p:cNvSpPr>
          <p:nvPr/>
        </p:nvSpPr>
        <p:spPr bwMode="auto">
          <a:xfrm>
            <a:off x="611188" y="692150"/>
            <a:ext cx="31670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Ložiska – všeobecné údaje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2458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BFD1831-90D9-4C23-BAFD-D58D9C8F0178}" type="slidenum">
              <a:rPr lang="cs-CZ"/>
              <a:pPr/>
              <a:t>23</a:t>
            </a:fld>
            <a:endParaRPr lang="cs-CZ"/>
          </a:p>
        </p:txBody>
      </p:sp>
      <p:pic>
        <p:nvPicPr>
          <p:cNvPr id="2458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1268413"/>
            <a:ext cx="5295900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2" name="Text Box 3"/>
          <p:cNvSpPr txBox="1">
            <a:spLocks noChangeArrowheads="1"/>
          </p:cNvSpPr>
          <p:nvPr/>
        </p:nvSpPr>
        <p:spPr bwMode="auto">
          <a:xfrm>
            <a:off x="3995738" y="692150"/>
            <a:ext cx="46085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http://www.skf.com/files/515046.pdf</a:t>
            </a:r>
          </a:p>
        </p:txBody>
      </p:sp>
      <p:sp>
        <p:nvSpPr>
          <p:cNvPr id="24583" name="Text Box 4"/>
          <p:cNvSpPr txBox="1">
            <a:spLocks noChangeArrowheads="1"/>
          </p:cNvSpPr>
          <p:nvPr/>
        </p:nvSpPr>
        <p:spPr bwMode="auto">
          <a:xfrm>
            <a:off x="684213" y="692150"/>
            <a:ext cx="31670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Použití ložisek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2560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BA59782-7A71-48DA-AB27-EC1BE0E2B391}" type="slidenum">
              <a:rPr lang="cs-CZ"/>
              <a:pPr/>
              <a:t>24</a:t>
            </a:fld>
            <a:endParaRPr lang="cs-CZ"/>
          </a:p>
        </p:txBody>
      </p:sp>
      <p:pic>
        <p:nvPicPr>
          <p:cNvPr id="2560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500" y="714375"/>
            <a:ext cx="6454775" cy="552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" y="428625"/>
            <a:ext cx="2357438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2662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AFB205E-E189-4655-B775-DA105BD395D2}" type="slidenum">
              <a:rPr lang="cs-CZ"/>
              <a:pPr/>
              <a:t>25</a:t>
            </a:fld>
            <a:endParaRPr lang="cs-CZ"/>
          </a:p>
        </p:txBody>
      </p:sp>
      <p:pic>
        <p:nvPicPr>
          <p:cNvPr id="2662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75" y="928688"/>
            <a:ext cx="6591300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88" y="357188"/>
            <a:ext cx="2357437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2765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63D861C-2DD2-4941-B9EF-CA5A03FEB3D3}" type="slidenum">
              <a:rPr lang="cs-CZ"/>
              <a:pPr/>
              <a:t>26</a:t>
            </a:fld>
            <a:endParaRPr lang="cs-CZ"/>
          </a:p>
        </p:txBody>
      </p:sp>
      <p:pic>
        <p:nvPicPr>
          <p:cNvPr id="2765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6913563" cy="672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8913"/>
            <a:ext cx="186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2867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C38D1A8-2C86-4C51-8514-7BEE2E722CE1}" type="slidenum">
              <a:rPr lang="cs-CZ"/>
              <a:pPr/>
              <a:t>27</a:t>
            </a:fld>
            <a:endParaRPr lang="cs-CZ"/>
          </a:p>
        </p:txBody>
      </p:sp>
      <p:pic>
        <p:nvPicPr>
          <p:cNvPr id="2867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957513"/>
            <a:ext cx="8893175" cy="3900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0"/>
            <a:ext cx="7734300" cy="287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2970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BCC2492-A767-42E3-AAD6-8AFEF5721AF5}" type="slidenum">
              <a:rPr lang="cs-CZ"/>
              <a:pPr/>
              <a:t>28</a:t>
            </a:fld>
            <a:endParaRPr lang="cs-CZ"/>
          </a:p>
        </p:txBody>
      </p:sp>
      <p:pic>
        <p:nvPicPr>
          <p:cNvPr id="2970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9275"/>
            <a:ext cx="914400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3072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1E01E08-1FDC-4D76-9D8F-C1ADC1189778}" type="slidenum">
              <a:rPr lang="cs-CZ"/>
              <a:pPr/>
              <a:t>29</a:t>
            </a:fld>
            <a:endParaRPr lang="cs-CZ"/>
          </a:p>
        </p:txBody>
      </p:sp>
      <p:pic>
        <p:nvPicPr>
          <p:cNvPr id="3072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501650"/>
            <a:ext cx="8351837" cy="547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3174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B65B28C-696B-4FC3-A958-415B64057F13}" type="slidenum">
              <a:rPr lang="cs-CZ"/>
              <a:pPr/>
              <a:t>30</a:t>
            </a:fld>
            <a:endParaRPr lang="cs-CZ"/>
          </a:p>
        </p:txBody>
      </p:sp>
      <p:pic>
        <p:nvPicPr>
          <p:cNvPr id="3174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50" y="642938"/>
            <a:ext cx="5991225" cy="549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3277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619A4B9-8EE3-4C3C-B3F4-5077B95DA78F}" type="slidenum">
              <a:rPr lang="cs-CZ"/>
              <a:pPr/>
              <a:t>31</a:t>
            </a:fld>
            <a:endParaRPr lang="cs-CZ"/>
          </a:p>
        </p:txBody>
      </p:sp>
      <p:pic>
        <p:nvPicPr>
          <p:cNvPr id="3277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549275"/>
            <a:ext cx="4424362" cy="551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3379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B389C1F-E930-41B8-B59A-217216E35CD0}" type="slidenum">
              <a:rPr lang="cs-CZ"/>
              <a:pPr/>
              <a:t>32</a:t>
            </a:fld>
            <a:endParaRPr lang="cs-CZ"/>
          </a:p>
        </p:txBody>
      </p:sp>
      <p:pic>
        <p:nvPicPr>
          <p:cNvPr id="3379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1412875"/>
            <a:ext cx="4681538" cy="309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5" y="1052513"/>
            <a:ext cx="63817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4508500"/>
            <a:ext cx="8593137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00" name="Text Box 5"/>
          <p:cNvSpPr txBox="1">
            <a:spLocks noChangeArrowheads="1"/>
          </p:cNvSpPr>
          <p:nvPr/>
        </p:nvSpPr>
        <p:spPr bwMode="auto">
          <a:xfrm>
            <a:off x="1403350" y="333375"/>
            <a:ext cx="662463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/>
              <a:t>Rozměry ložisek a úložné plochy pro valivá ložiska</a:t>
            </a:r>
          </a:p>
          <a:p>
            <a:pPr>
              <a:spcBef>
                <a:spcPct val="50000"/>
              </a:spcBef>
            </a:pPr>
            <a:endParaRPr lang="cs-CZ" sz="2000" b="1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3482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46B7A51-02EE-4E9F-B565-BD4E137084EA}" type="slidenum">
              <a:rPr lang="cs-CZ"/>
              <a:pPr/>
              <a:t>33</a:t>
            </a:fld>
            <a:endParaRPr lang="cs-CZ"/>
          </a:p>
        </p:txBody>
      </p:sp>
      <p:pic>
        <p:nvPicPr>
          <p:cNvPr id="3482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2488" y="1400175"/>
            <a:ext cx="7439025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3584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3124949-385F-4929-AA38-8DF7B08E5DFD}" type="slidenum">
              <a:rPr lang="cs-CZ"/>
              <a:pPr/>
              <a:t>34</a:t>
            </a:fld>
            <a:endParaRPr lang="cs-CZ"/>
          </a:p>
        </p:txBody>
      </p:sp>
      <p:pic>
        <p:nvPicPr>
          <p:cNvPr id="3584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333375"/>
            <a:ext cx="8713788" cy="545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3686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772D56F-1B4F-4B96-9A97-D1E64DEB3E4E}" type="slidenum">
              <a:rPr lang="cs-CZ"/>
              <a:pPr/>
              <a:t>35</a:t>
            </a:fld>
            <a:endParaRPr lang="cs-CZ"/>
          </a:p>
        </p:txBody>
      </p:sp>
      <p:pic>
        <p:nvPicPr>
          <p:cNvPr id="3686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188913"/>
            <a:ext cx="8072438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3789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347EC61-D6A6-4AA6-BF6B-1F5CCAF75D29}" type="slidenum">
              <a:rPr lang="cs-CZ"/>
              <a:pPr/>
              <a:t>36</a:t>
            </a:fld>
            <a:endParaRPr lang="cs-CZ"/>
          </a:p>
        </p:txBody>
      </p:sp>
      <p:pic>
        <p:nvPicPr>
          <p:cNvPr id="3789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115888"/>
            <a:ext cx="7993062" cy="618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3891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98183F0-2C08-4281-8B5A-5696E073D1CE}" type="slidenum">
              <a:rPr lang="cs-CZ"/>
              <a:pPr/>
              <a:t>37</a:t>
            </a:fld>
            <a:endParaRPr lang="cs-CZ"/>
          </a:p>
        </p:txBody>
      </p:sp>
      <p:pic>
        <p:nvPicPr>
          <p:cNvPr id="3891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765175"/>
            <a:ext cx="8050213" cy="255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3994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D82388B-C3C8-4626-B8A7-CA689E20D652}" type="slidenum">
              <a:rPr lang="cs-CZ"/>
              <a:pPr/>
              <a:t>38</a:t>
            </a:fld>
            <a:endParaRPr lang="cs-CZ"/>
          </a:p>
        </p:txBody>
      </p:sp>
      <p:pic>
        <p:nvPicPr>
          <p:cNvPr id="3994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260350"/>
            <a:ext cx="7916862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5084763"/>
            <a:ext cx="7853362" cy="87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4096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F96C33B-E5BF-4D33-84F9-894A0FDD1546}" type="slidenum">
              <a:rPr lang="cs-CZ"/>
              <a:pPr/>
              <a:t>39</a:t>
            </a:fld>
            <a:endParaRPr lang="cs-CZ"/>
          </a:p>
        </p:txBody>
      </p:sp>
      <p:pic>
        <p:nvPicPr>
          <p:cNvPr id="4096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476250"/>
            <a:ext cx="8245475" cy="122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3357563"/>
            <a:ext cx="4176713" cy="238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650" y="1773238"/>
            <a:ext cx="7785100" cy="97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8" name="Text Box 6"/>
          <p:cNvSpPr txBox="1">
            <a:spLocks noChangeArrowheads="1"/>
          </p:cNvSpPr>
          <p:nvPr/>
        </p:nvSpPr>
        <p:spPr bwMode="auto">
          <a:xfrm>
            <a:off x="684213" y="3500438"/>
            <a:ext cx="381635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b="1"/>
              <a:t>Gufera</a:t>
            </a:r>
          </a:p>
          <a:p>
            <a:r>
              <a:rPr lang="cs-CZ" sz="1200"/>
              <a:t>ocelovou pružinou. Používá se k utěsňování hřídelí a dalších rotujících součástí zařízení, kde je nutné zabránit úniku těsněné látky nebo vnikání nečistot, prachu a vody do těsného prostoru. </a:t>
            </a:r>
            <a:r>
              <a:rPr lang="cs-CZ" sz="1200" b="1"/>
              <a:t>Označení :</a:t>
            </a:r>
            <a:r>
              <a:rPr lang="cs-CZ" sz="1200"/>
              <a:t>G - těsnění s jedním těsnícím břitem GP - těsnění s jedním těsnícím břitem a prachovkou DL - levotočivé žebrování těsnící Těsnění hřídelové gufero je pryžové těsnění ve tvaru kroužku s plochy DP - pravotočivé žebrování těsnící plochy</a:t>
            </a:r>
            <a:br>
              <a:rPr lang="cs-CZ" sz="1200"/>
            </a:br>
            <a:r>
              <a:rPr lang="cs-CZ" sz="1200" b="1"/>
              <a:t>Materiál :</a:t>
            </a:r>
            <a:r>
              <a:rPr lang="cs-CZ" sz="1200"/>
              <a:t>NBR - nitrilová pryž FKM - fluorkaučuková pryž MVQ - silikonová pryž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4198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AD3304E-812F-4BCF-BA98-2655051D0DA1}" type="slidenum">
              <a:rPr lang="cs-CZ"/>
              <a:pPr/>
              <a:t>40</a:t>
            </a:fld>
            <a:endParaRPr lang="cs-CZ"/>
          </a:p>
        </p:txBody>
      </p:sp>
      <p:pic>
        <p:nvPicPr>
          <p:cNvPr id="4198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404813"/>
            <a:ext cx="8004175" cy="314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3789363"/>
            <a:ext cx="7651750" cy="232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4301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028AC3B-1FE5-4548-A70D-548F177DF0CB}" type="slidenum">
              <a:rPr lang="cs-CZ"/>
              <a:pPr/>
              <a:t>41</a:t>
            </a:fld>
            <a:endParaRPr lang="cs-CZ"/>
          </a:p>
        </p:txBody>
      </p:sp>
      <p:pic>
        <p:nvPicPr>
          <p:cNvPr id="430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4724400"/>
            <a:ext cx="7862887" cy="92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549275"/>
            <a:ext cx="7521575" cy="340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4403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4BA1C51-7AAF-44D4-9FB5-8BEC9A04B3E1}" type="slidenum">
              <a:rPr lang="cs-CZ"/>
              <a:pPr/>
              <a:t>42</a:t>
            </a:fld>
            <a:endParaRPr lang="cs-CZ"/>
          </a:p>
        </p:txBody>
      </p:sp>
      <p:pic>
        <p:nvPicPr>
          <p:cNvPr id="4403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333375"/>
            <a:ext cx="7581900" cy="36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4365625"/>
            <a:ext cx="7419975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4506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F29BFC9-F83E-488F-80E2-D5BEAD418F86}" type="slidenum">
              <a:rPr lang="cs-CZ"/>
              <a:pPr/>
              <a:t>43</a:t>
            </a:fld>
            <a:endParaRPr lang="cs-CZ"/>
          </a:p>
        </p:txBody>
      </p:sp>
      <p:pic>
        <p:nvPicPr>
          <p:cNvPr id="4506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333375"/>
            <a:ext cx="7286625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913" y="1700213"/>
            <a:ext cx="633412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913" y="2708275"/>
            <a:ext cx="6515100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6013" y="4221163"/>
            <a:ext cx="46482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5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2275" y="5300663"/>
            <a:ext cx="612457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4608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A3AD8F6-08C9-477A-A6A3-56FD0B67AF8C}" type="slidenum">
              <a:rPr lang="cs-CZ"/>
              <a:pPr/>
              <a:t>44</a:t>
            </a:fld>
            <a:endParaRPr lang="cs-CZ"/>
          </a:p>
        </p:txBody>
      </p:sp>
      <p:pic>
        <p:nvPicPr>
          <p:cNvPr id="4608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908050"/>
            <a:ext cx="7766050" cy="340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6" name="Text Box 3"/>
          <p:cNvSpPr txBox="1">
            <a:spLocks noChangeArrowheads="1"/>
          </p:cNvSpPr>
          <p:nvPr/>
        </p:nvSpPr>
        <p:spPr bwMode="auto">
          <a:xfrm>
            <a:off x="1187450" y="333375"/>
            <a:ext cx="6553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CC0000"/>
                </a:solidFill>
              </a:rPr>
              <a:t>Pružiny</a:t>
            </a:r>
          </a:p>
        </p:txBody>
      </p:sp>
      <p:pic>
        <p:nvPicPr>
          <p:cNvPr id="4608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4437063"/>
            <a:ext cx="7734300" cy="160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4710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89AB799-86CC-42A3-93D4-8B839B5609A7}" type="slidenum">
              <a:rPr lang="cs-CZ"/>
              <a:pPr/>
              <a:t>45</a:t>
            </a:fld>
            <a:endParaRPr lang="cs-CZ"/>
          </a:p>
        </p:txBody>
      </p:sp>
      <p:pic>
        <p:nvPicPr>
          <p:cNvPr id="4710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0"/>
            <a:ext cx="5703887" cy="662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4813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FC30EE1-35A6-4C1F-95E0-2D859DE56F47}" type="slidenum">
              <a:rPr lang="cs-CZ"/>
              <a:pPr/>
              <a:t>46</a:t>
            </a:fld>
            <a:endParaRPr lang="cs-CZ"/>
          </a:p>
        </p:txBody>
      </p:sp>
      <p:pic>
        <p:nvPicPr>
          <p:cNvPr id="4813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6388" y="1162050"/>
            <a:ext cx="5991225" cy="453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4915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23E7850-45BA-427F-B127-FCA8B1C1F93C}" type="slidenum">
              <a:rPr lang="cs-CZ"/>
              <a:pPr/>
              <a:t>47</a:t>
            </a:fld>
            <a:endParaRPr lang="cs-CZ"/>
          </a:p>
        </p:txBody>
      </p:sp>
      <p:pic>
        <p:nvPicPr>
          <p:cNvPr id="4915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3050" y="1285875"/>
            <a:ext cx="605790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5018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41F66CC-F035-4B81-BC65-7343AEB9360E}" type="slidenum">
              <a:rPr lang="cs-CZ"/>
              <a:pPr/>
              <a:t>48</a:t>
            </a:fld>
            <a:endParaRPr lang="cs-CZ"/>
          </a:p>
        </p:txBody>
      </p:sp>
      <p:pic>
        <p:nvPicPr>
          <p:cNvPr id="5018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8288" y="1628775"/>
            <a:ext cx="606742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5120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8550F7-8DEF-44F4-80DB-F79BB507A999}" type="slidenum">
              <a:rPr lang="cs-CZ"/>
              <a:pPr/>
              <a:t>49</a:t>
            </a:fld>
            <a:endParaRPr lang="cs-CZ"/>
          </a:p>
        </p:txBody>
      </p:sp>
      <p:pic>
        <p:nvPicPr>
          <p:cNvPr id="5120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923925"/>
            <a:ext cx="6096000" cy="501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5222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D777ED5-EBF6-4E21-9535-F074D4A9728E}" type="slidenum">
              <a:rPr lang="cs-CZ"/>
              <a:pPr/>
              <a:t>50</a:t>
            </a:fld>
            <a:endParaRPr lang="cs-CZ"/>
          </a:p>
        </p:txBody>
      </p:sp>
      <p:pic>
        <p:nvPicPr>
          <p:cNvPr id="5222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549275"/>
            <a:ext cx="7646988" cy="519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5325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00096DD-221F-4B5E-A879-3E9EAB7BA55D}" type="slidenum">
              <a:rPr lang="cs-CZ"/>
              <a:pPr/>
              <a:t>51</a:t>
            </a:fld>
            <a:endParaRPr lang="cs-CZ"/>
          </a:p>
        </p:txBody>
      </p:sp>
      <p:pic>
        <p:nvPicPr>
          <p:cNvPr id="5325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404813"/>
            <a:ext cx="7632700" cy="548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5427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B860AED-3095-4CDE-B7D8-59575509467A}" type="slidenum">
              <a:rPr lang="cs-CZ"/>
              <a:pPr/>
              <a:t>52</a:t>
            </a:fld>
            <a:endParaRPr lang="cs-CZ"/>
          </a:p>
        </p:txBody>
      </p:sp>
      <p:pic>
        <p:nvPicPr>
          <p:cNvPr id="5427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46600" cy="605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59288" y="404813"/>
            <a:ext cx="4684712" cy="546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5530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756DD6B-344A-42A5-A434-4024752BB721}" type="slidenum">
              <a:rPr lang="cs-CZ"/>
              <a:pPr/>
              <a:t>53</a:t>
            </a:fld>
            <a:endParaRPr lang="cs-CZ"/>
          </a:p>
        </p:txBody>
      </p:sp>
      <p:pic>
        <p:nvPicPr>
          <p:cNvPr id="5530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260350"/>
            <a:ext cx="583247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2" name="Picture 3"/>
          <p:cNvPicPr>
            <a:picLocks noChangeAspect="1" noChangeArrowheads="1"/>
          </p:cNvPicPr>
          <p:nvPr/>
        </p:nvPicPr>
        <p:blipFill>
          <a:blip r:embed="rId3" cstate="print"/>
          <a:srcRect l="14822" r="12944"/>
          <a:stretch>
            <a:fillRect/>
          </a:stretch>
        </p:blipFill>
        <p:spPr bwMode="auto">
          <a:xfrm>
            <a:off x="3276600" y="4221163"/>
            <a:ext cx="2808288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5632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3836058-5D1B-49BD-9F0D-6CF775A8B347}" type="slidenum">
              <a:rPr lang="cs-CZ"/>
              <a:pPr/>
              <a:t>54</a:t>
            </a:fld>
            <a:endParaRPr lang="cs-CZ"/>
          </a:p>
        </p:txBody>
      </p:sp>
      <p:sp>
        <p:nvSpPr>
          <p:cNvPr id="56325" name="Text Box 2"/>
          <p:cNvSpPr txBox="1">
            <a:spLocks noChangeArrowheads="1"/>
          </p:cNvSpPr>
          <p:nvPr/>
        </p:nvSpPr>
        <p:spPr bwMode="auto">
          <a:xfrm>
            <a:off x="1187450" y="333375"/>
            <a:ext cx="6553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CC0000"/>
                </a:solidFill>
              </a:rPr>
              <a:t>Ozubená kola</a:t>
            </a:r>
          </a:p>
        </p:txBody>
      </p:sp>
      <p:pic>
        <p:nvPicPr>
          <p:cNvPr id="5632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908050"/>
            <a:ext cx="7458075" cy="468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5734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DCAFE72-ACB2-47FA-BB8B-592C4D9BF124}" type="slidenum">
              <a:rPr lang="cs-CZ"/>
              <a:pPr/>
              <a:t>55</a:t>
            </a:fld>
            <a:endParaRPr lang="cs-CZ"/>
          </a:p>
        </p:txBody>
      </p:sp>
      <p:pic>
        <p:nvPicPr>
          <p:cNvPr id="5734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3913" y="704850"/>
            <a:ext cx="7496175" cy="544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5837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77BA461-7906-44D3-96CC-1FED87BE058B}" type="slidenum">
              <a:rPr lang="cs-CZ"/>
              <a:pPr/>
              <a:t>56</a:t>
            </a:fld>
            <a:endParaRPr lang="cs-CZ"/>
          </a:p>
        </p:txBody>
      </p:sp>
      <p:pic>
        <p:nvPicPr>
          <p:cNvPr id="5837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60350"/>
            <a:ext cx="8205787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1544638"/>
            <a:ext cx="7751762" cy="531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5939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C774D42-BF9B-42A8-9A07-A0AE5FBB569F}" type="slidenum">
              <a:rPr lang="cs-CZ"/>
              <a:pPr/>
              <a:t>57</a:t>
            </a:fld>
            <a:endParaRPr lang="cs-CZ"/>
          </a:p>
        </p:txBody>
      </p:sp>
      <p:pic>
        <p:nvPicPr>
          <p:cNvPr id="5939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0"/>
            <a:ext cx="7058025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6042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201503D-DB50-4E7B-8877-F6A053FE14C9}" type="slidenum">
              <a:rPr lang="cs-CZ"/>
              <a:pPr/>
              <a:t>58</a:t>
            </a:fld>
            <a:endParaRPr lang="cs-CZ"/>
          </a:p>
        </p:txBody>
      </p:sp>
      <p:pic>
        <p:nvPicPr>
          <p:cNvPr id="6042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1628775"/>
            <a:ext cx="6943725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22" name="Text Box 3"/>
          <p:cNvSpPr txBox="1">
            <a:spLocks noChangeArrowheads="1"/>
          </p:cNvSpPr>
          <p:nvPr/>
        </p:nvSpPr>
        <p:spPr bwMode="auto">
          <a:xfrm>
            <a:off x="827088" y="1052513"/>
            <a:ext cx="35274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Válcové čelní ozubené kolo</a:t>
            </a:r>
          </a:p>
        </p:txBody>
      </p:sp>
      <p:sp>
        <p:nvSpPr>
          <p:cNvPr id="60423" name="Text Box 4"/>
          <p:cNvSpPr txBox="1">
            <a:spLocks noChangeArrowheads="1"/>
          </p:cNvSpPr>
          <p:nvPr/>
        </p:nvSpPr>
        <p:spPr bwMode="auto">
          <a:xfrm>
            <a:off x="539750" y="404813"/>
            <a:ext cx="77771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/>
              <a:t>Zobrazení ozubených kol</a:t>
            </a:r>
          </a:p>
        </p:txBody>
      </p:sp>
      <p:sp>
        <p:nvSpPr>
          <p:cNvPr id="60424" name="Text Box 5"/>
          <p:cNvSpPr txBox="1">
            <a:spLocks noChangeArrowheads="1"/>
          </p:cNvSpPr>
          <p:nvPr/>
        </p:nvSpPr>
        <p:spPr bwMode="auto">
          <a:xfrm>
            <a:off x="4716463" y="1052513"/>
            <a:ext cx="28082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Kuželové ozubené kolo</a:t>
            </a:r>
          </a:p>
        </p:txBody>
      </p:sp>
      <p:sp>
        <p:nvSpPr>
          <p:cNvPr id="60425" name="Text Box 6"/>
          <p:cNvSpPr txBox="1">
            <a:spLocks noChangeArrowheads="1"/>
          </p:cNvSpPr>
          <p:nvPr/>
        </p:nvSpPr>
        <p:spPr bwMode="auto">
          <a:xfrm>
            <a:off x="1042988" y="4149725"/>
            <a:ext cx="6408737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Hlavové plochy se kreslí souvislou tlustou čarou, roztečné čerchovanou tenkou, patní se v pohledu obvykle nezobrazují (pokud ano, tak souvislou tenkou čarou).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6144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D9373DB-622A-4534-BA4C-E3A909C6B34E}" type="slidenum">
              <a:rPr lang="cs-CZ"/>
              <a:pPr/>
              <a:t>59</a:t>
            </a:fld>
            <a:endParaRPr lang="cs-CZ"/>
          </a:p>
        </p:txBody>
      </p:sp>
      <p:pic>
        <p:nvPicPr>
          <p:cNvPr id="6144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1052513"/>
            <a:ext cx="6734175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6" name="Text Box 3"/>
          <p:cNvSpPr txBox="1">
            <a:spLocks noChangeArrowheads="1"/>
          </p:cNvSpPr>
          <p:nvPr/>
        </p:nvSpPr>
        <p:spPr bwMode="auto">
          <a:xfrm>
            <a:off x="827088" y="765175"/>
            <a:ext cx="32400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Globoidní šnekové kolo</a:t>
            </a:r>
          </a:p>
        </p:txBody>
      </p:sp>
      <p:sp>
        <p:nvSpPr>
          <p:cNvPr id="61447" name="Text Box 4"/>
          <p:cNvSpPr txBox="1">
            <a:spLocks noChangeArrowheads="1"/>
          </p:cNvSpPr>
          <p:nvPr/>
        </p:nvSpPr>
        <p:spPr bwMode="auto">
          <a:xfrm>
            <a:off x="5076825" y="765175"/>
            <a:ext cx="30241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Ozubený segment</a:t>
            </a:r>
          </a:p>
        </p:txBody>
      </p:sp>
      <p:sp>
        <p:nvSpPr>
          <p:cNvPr id="61448" name="Text Box 5"/>
          <p:cNvSpPr txBox="1">
            <a:spLocks noChangeArrowheads="1"/>
          </p:cNvSpPr>
          <p:nvPr/>
        </p:nvSpPr>
        <p:spPr bwMode="auto">
          <a:xfrm>
            <a:off x="684213" y="4005263"/>
            <a:ext cx="4032250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Tvary zubů se zobrazují pouze v nezbytných případech (pokud je třeba definovat konec ozubené části nebo pokud je třeba definovat polohu ozubení vůči drážce pro pero)</a:t>
            </a:r>
          </a:p>
        </p:txBody>
      </p:sp>
      <p:pic>
        <p:nvPicPr>
          <p:cNvPr id="61449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3644900"/>
            <a:ext cx="3067050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6246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09F98AF-9EDE-4D13-ADEF-69F7B72E730A}" type="slidenum">
              <a:rPr lang="cs-CZ"/>
              <a:pPr/>
              <a:t>60</a:t>
            </a:fld>
            <a:endParaRPr lang="cs-CZ"/>
          </a:p>
        </p:txBody>
      </p:sp>
      <p:pic>
        <p:nvPicPr>
          <p:cNvPr id="6246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1341438"/>
            <a:ext cx="6505575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70" name="Text Box 3"/>
          <p:cNvSpPr txBox="1">
            <a:spLocks noChangeArrowheads="1"/>
          </p:cNvSpPr>
          <p:nvPr/>
        </p:nvSpPr>
        <p:spPr bwMode="auto">
          <a:xfrm>
            <a:off x="1042988" y="692150"/>
            <a:ext cx="34575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Ozubená tyč - hřeben</a:t>
            </a:r>
          </a:p>
        </p:txBody>
      </p:sp>
      <p:sp>
        <p:nvSpPr>
          <p:cNvPr id="62471" name="Text Box 4"/>
          <p:cNvSpPr txBox="1">
            <a:spLocks noChangeArrowheads="1"/>
          </p:cNvSpPr>
          <p:nvPr/>
        </p:nvSpPr>
        <p:spPr bwMode="auto">
          <a:xfrm>
            <a:off x="5364163" y="765175"/>
            <a:ext cx="25923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Rohatka</a:t>
            </a:r>
          </a:p>
        </p:txBody>
      </p:sp>
      <p:sp>
        <p:nvSpPr>
          <p:cNvPr id="62472" name="Text Box 5"/>
          <p:cNvSpPr txBox="1">
            <a:spLocks noChangeArrowheads="1"/>
          </p:cNvSpPr>
          <p:nvPr/>
        </p:nvSpPr>
        <p:spPr bwMode="auto">
          <a:xfrm>
            <a:off x="2195513" y="3716338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Sklon zubů</a:t>
            </a:r>
          </a:p>
        </p:txBody>
      </p:sp>
      <p:pic>
        <p:nvPicPr>
          <p:cNvPr id="62473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625" y="3573463"/>
            <a:ext cx="2881313" cy="195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74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4508500"/>
            <a:ext cx="4676775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6349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29BDD5E-3226-4129-A86B-3E3B0C2F9367}" type="slidenum">
              <a:rPr lang="cs-CZ"/>
              <a:pPr/>
              <a:t>61</a:t>
            </a:fld>
            <a:endParaRPr lang="cs-CZ"/>
          </a:p>
        </p:txBody>
      </p:sp>
      <p:pic>
        <p:nvPicPr>
          <p:cNvPr id="6349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836613"/>
            <a:ext cx="77724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6451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B9953E6-55B5-4752-BD54-720C35A1949D}" type="slidenum">
              <a:rPr lang="cs-CZ"/>
              <a:pPr/>
              <a:t>62</a:t>
            </a:fld>
            <a:endParaRPr lang="cs-CZ"/>
          </a:p>
        </p:txBody>
      </p:sp>
      <p:pic>
        <p:nvPicPr>
          <p:cNvPr id="6451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1389063"/>
            <a:ext cx="7272337" cy="372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5300663"/>
            <a:ext cx="55435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9" name="Text Box 4"/>
          <p:cNvSpPr txBox="1">
            <a:spLocks noChangeArrowheads="1"/>
          </p:cNvSpPr>
          <p:nvPr/>
        </p:nvSpPr>
        <p:spPr bwMode="auto">
          <a:xfrm>
            <a:off x="539750" y="404813"/>
            <a:ext cx="77771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/>
              <a:t>Zobrazení ozubeného soukolí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6554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EC6D7E9-6AD7-4F65-87A4-AE03DD7DF054}" type="slidenum">
              <a:rPr lang="cs-CZ"/>
              <a:pPr/>
              <a:t>63</a:t>
            </a:fld>
            <a:endParaRPr lang="cs-CZ"/>
          </a:p>
        </p:txBody>
      </p:sp>
      <p:pic>
        <p:nvPicPr>
          <p:cNvPr id="6554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765175"/>
            <a:ext cx="6913562" cy="366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113" y="5013325"/>
            <a:ext cx="3079750" cy="60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6656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E97BC1E-04F7-4755-8C1A-F9F51FC7ABC3}" type="slidenum">
              <a:rPr lang="cs-CZ"/>
              <a:pPr/>
              <a:t>64</a:t>
            </a:fld>
            <a:endParaRPr lang="cs-CZ"/>
          </a:p>
        </p:txBody>
      </p:sp>
      <p:pic>
        <p:nvPicPr>
          <p:cNvPr id="6656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1616075"/>
            <a:ext cx="7920038" cy="307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775" y="4868863"/>
            <a:ext cx="3708400" cy="38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6758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769209C-F658-4ED6-A23F-1BFDB17C6A22}" type="slidenum">
              <a:rPr lang="cs-CZ"/>
              <a:pPr/>
              <a:t>65</a:t>
            </a:fld>
            <a:endParaRPr lang="cs-CZ"/>
          </a:p>
        </p:txBody>
      </p:sp>
      <p:pic>
        <p:nvPicPr>
          <p:cNvPr id="6758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4838" y="0"/>
            <a:ext cx="8539162" cy="690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6861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F7157D8-EDC9-4F60-8D5D-89DFA7033CA5}" type="slidenum">
              <a:rPr lang="cs-CZ"/>
              <a:pPr/>
              <a:t>66</a:t>
            </a:fld>
            <a:endParaRPr lang="cs-CZ"/>
          </a:p>
        </p:txBody>
      </p:sp>
      <p:pic>
        <p:nvPicPr>
          <p:cNvPr id="686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750" y="180975"/>
            <a:ext cx="7810500" cy="649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6963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32A6FD1-383D-4B47-B41B-C1165588FAD1}" type="slidenum">
              <a:rPr lang="cs-CZ"/>
              <a:pPr/>
              <a:t>67</a:t>
            </a:fld>
            <a:endParaRPr lang="cs-CZ"/>
          </a:p>
        </p:txBody>
      </p:sp>
      <p:pic>
        <p:nvPicPr>
          <p:cNvPr id="6963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166813"/>
            <a:ext cx="79248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7066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FB118F2-C317-479B-8195-F8350CD01C26}" type="slidenum">
              <a:rPr lang="cs-CZ"/>
              <a:pPr/>
              <a:t>68</a:t>
            </a:fld>
            <a:endParaRPr lang="cs-CZ"/>
          </a:p>
        </p:txBody>
      </p:sp>
      <p:pic>
        <p:nvPicPr>
          <p:cNvPr id="7066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5450" y="-47625"/>
            <a:ext cx="5753100" cy="695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7168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75C2010-A8F9-4133-9895-74D7A5419FDC}" type="slidenum">
              <a:rPr lang="cs-CZ"/>
              <a:pPr/>
              <a:t>69</a:t>
            </a:fld>
            <a:endParaRPr lang="cs-CZ"/>
          </a:p>
        </p:txBody>
      </p:sp>
      <p:pic>
        <p:nvPicPr>
          <p:cNvPr id="7168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2013" y="1262063"/>
            <a:ext cx="7419975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7270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D022855-FA25-433C-866F-5ED1229E920E}" type="slidenum">
              <a:rPr lang="cs-CZ"/>
              <a:pPr/>
              <a:t>70</a:t>
            </a:fld>
            <a:endParaRPr lang="cs-CZ"/>
          </a:p>
        </p:txBody>
      </p:sp>
      <p:pic>
        <p:nvPicPr>
          <p:cNvPr id="7270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00" y="1147763"/>
            <a:ext cx="7239000" cy="456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7373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A4DDC87-89FC-4FF9-8AE1-604513DB4508}" type="slidenum">
              <a:rPr lang="cs-CZ"/>
              <a:pPr/>
              <a:t>71</a:t>
            </a:fld>
            <a:endParaRPr lang="cs-CZ"/>
          </a:p>
        </p:txBody>
      </p:sp>
      <p:pic>
        <p:nvPicPr>
          <p:cNvPr id="7373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0"/>
            <a:ext cx="7900988" cy="658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7475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CD0A491-96D2-474A-9E38-9171855ACA51}" type="slidenum">
              <a:rPr lang="cs-CZ"/>
              <a:pPr/>
              <a:t>72</a:t>
            </a:fld>
            <a:endParaRPr lang="cs-CZ"/>
          </a:p>
        </p:txBody>
      </p:sp>
      <p:pic>
        <p:nvPicPr>
          <p:cNvPr id="7475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836613"/>
            <a:ext cx="7845425" cy="27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58" name="Text Box 3"/>
          <p:cNvSpPr txBox="1">
            <a:spLocks noChangeArrowheads="1"/>
          </p:cNvSpPr>
          <p:nvPr/>
        </p:nvSpPr>
        <p:spPr bwMode="auto">
          <a:xfrm>
            <a:off x="1187450" y="333375"/>
            <a:ext cx="6553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CC0000"/>
                </a:solidFill>
              </a:rPr>
              <a:t>Řetězově převody</a:t>
            </a:r>
          </a:p>
        </p:txBody>
      </p:sp>
      <p:pic>
        <p:nvPicPr>
          <p:cNvPr id="7475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913" y="3860800"/>
            <a:ext cx="209550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60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538" y="3141663"/>
            <a:ext cx="3810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7578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A5B1FFD-8A4D-4D1E-B28A-9ABE1267C25A}" type="slidenum">
              <a:rPr lang="cs-CZ"/>
              <a:pPr/>
              <a:t>73</a:t>
            </a:fld>
            <a:endParaRPr lang="cs-CZ"/>
          </a:p>
        </p:txBody>
      </p:sp>
      <p:pic>
        <p:nvPicPr>
          <p:cNvPr id="7578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549275"/>
            <a:ext cx="8047037" cy="504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7680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744C09A-4539-4BF0-B62F-CB82DE423FC4}" type="slidenum">
              <a:rPr lang="cs-CZ"/>
              <a:pPr/>
              <a:t>74</a:t>
            </a:fld>
            <a:endParaRPr lang="cs-CZ"/>
          </a:p>
        </p:txBody>
      </p:sp>
      <p:pic>
        <p:nvPicPr>
          <p:cNvPr id="7680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775" y="115888"/>
            <a:ext cx="4857750" cy="650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765175"/>
            <a:ext cx="20574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7782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95EB80B-1951-4E7E-9E0C-44258D10162D}" type="slidenum">
              <a:rPr lang="cs-CZ"/>
              <a:pPr/>
              <a:t>75</a:t>
            </a:fld>
            <a:endParaRPr lang="cs-CZ"/>
          </a:p>
        </p:txBody>
      </p:sp>
      <p:sp>
        <p:nvSpPr>
          <p:cNvPr id="77829" name="Text Box 3"/>
          <p:cNvSpPr txBox="1">
            <a:spLocks noChangeArrowheads="1"/>
          </p:cNvSpPr>
          <p:nvPr/>
        </p:nvSpPr>
        <p:spPr bwMode="auto">
          <a:xfrm>
            <a:off x="1187450" y="333375"/>
            <a:ext cx="6553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CC0000"/>
                </a:solidFill>
              </a:rPr>
              <a:t>Řemenové převody</a:t>
            </a:r>
          </a:p>
        </p:txBody>
      </p:sp>
      <p:pic>
        <p:nvPicPr>
          <p:cNvPr id="7783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981075"/>
            <a:ext cx="7839075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7885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2AF512A-E6E3-4A70-83A1-2809F7E1F334}" type="slidenum">
              <a:rPr lang="cs-CZ"/>
              <a:pPr/>
              <a:t>76</a:t>
            </a:fld>
            <a:endParaRPr lang="cs-CZ"/>
          </a:p>
        </p:txBody>
      </p:sp>
      <p:pic>
        <p:nvPicPr>
          <p:cNvPr id="7885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213" y="260350"/>
            <a:ext cx="4813300" cy="640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765175"/>
            <a:ext cx="27527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7987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EE5A3D4-6563-463A-960A-920E1CD66468}" type="slidenum">
              <a:rPr lang="cs-CZ"/>
              <a:pPr/>
              <a:t>77</a:t>
            </a:fld>
            <a:endParaRPr lang="cs-CZ"/>
          </a:p>
        </p:txBody>
      </p:sp>
      <p:pic>
        <p:nvPicPr>
          <p:cNvPr id="7987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060575"/>
            <a:ext cx="3133725" cy="190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7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00" y="476250"/>
            <a:ext cx="4976813" cy="534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8090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45C196D-BEBA-403A-AF3C-17C86B4BD007}" type="slidenum">
              <a:rPr lang="cs-CZ"/>
              <a:pPr/>
              <a:t>78</a:t>
            </a:fld>
            <a:endParaRPr lang="cs-CZ"/>
          </a:p>
        </p:txBody>
      </p:sp>
      <p:sp>
        <p:nvSpPr>
          <p:cNvPr id="80901" name="Text Box 2"/>
          <p:cNvSpPr txBox="1">
            <a:spLocks noChangeArrowheads="1"/>
          </p:cNvSpPr>
          <p:nvPr/>
        </p:nvSpPr>
        <p:spPr bwMode="auto">
          <a:xfrm>
            <a:off x="1187450" y="333375"/>
            <a:ext cx="6553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CC0000"/>
                </a:solidFill>
              </a:rPr>
              <a:t>Svarové spoje</a:t>
            </a:r>
          </a:p>
        </p:txBody>
      </p:sp>
      <p:pic>
        <p:nvPicPr>
          <p:cNvPr id="8090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692150"/>
            <a:ext cx="7534275" cy="360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0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1500" y="4076700"/>
            <a:ext cx="2997200" cy="261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8192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2186306-CBCB-4343-BA6B-A9C960C8112E}" type="slidenum">
              <a:rPr lang="cs-CZ"/>
              <a:pPr/>
              <a:t>79</a:t>
            </a:fld>
            <a:endParaRPr lang="cs-CZ"/>
          </a:p>
        </p:txBody>
      </p:sp>
      <p:pic>
        <p:nvPicPr>
          <p:cNvPr id="8192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8213" y="2271713"/>
            <a:ext cx="7267575" cy="231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575" y="1196975"/>
            <a:ext cx="289560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8294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EB38383-7A59-4BA6-AB61-BC0996DD61EB}" type="slidenum">
              <a:rPr lang="cs-CZ"/>
              <a:pPr/>
              <a:t>80</a:t>
            </a:fld>
            <a:endParaRPr lang="cs-CZ"/>
          </a:p>
        </p:txBody>
      </p:sp>
      <p:pic>
        <p:nvPicPr>
          <p:cNvPr id="8294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908050"/>
            <a:ext cx="8280400" cy="369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4652963"/>
            <a:ext cx="7799388" cy="143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1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650" y="333375"/>
            <a:ext cx="2085975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8397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AD60618-35E8-41CD-8B12-F56F105ABC2B}" type="slidenum">
              <a:rPr lang="cs-CZ"/>
              <a:pPr/>
              <a:t>81</a:t>
            </a:fld>
            <a:endParaRPr lang="cs-CZ"/>
          </a:p>
        </p:txBody>
      </p:sp>
      <p:pic>
        <p:nvPicPr>
          <p:cNvPr id="8397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549275"/>
            <a:ext cx="7777162" cy="456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8499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AF1BF7-AA91-4656-B812-453CAFE891D2}" type="slidenum">
              <a:rPr lang="cs-CZ"/>
              <a:pPr/>
              <a:t>82</a:t>
            </a:fld>
            <a:endParaRPr lang="cs-CZ"/>
          </a:p>
        </p:txBody>
      </p:sp>
      <p:pic>
        <p:nvPicPr>
          <p:cNvPr id="8499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988" y="366713"/>
            <a:ext cx="8582025" cy="612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8602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6B6AF45-B833-48E9-B4AA-15C397F01235}" type="slidenum">
              <a:rPr lang="cs-CZ"/>
              <a:pPr/>
              <a:t>83</a:t>
            </a:fld>
            <a:endParaRPr lang="cs-CZ"/>
          </a:p>
        </p:txBody>
      </p:sp>
      <p:pic>
        <p:nvPicPr>
          <p:cNvPr id="8602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20713"/>
            <a:ext cx="8007350" cy="492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2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525" y="5329238"/>
            <a:ext cx="2886075" cy="152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8704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749ADF7-4EFF-4378-A700-FD6A57276E40}" type="slidenum">
              <a:rPr lang="cs-CZ"/>
              <a:pPr/>
              <a:t>84</a:t>
            </a:fld>
            <a:endParaRPr lang="cs-CZ"/>
          </a:p>
        </p:txBody>
      </p:sp>
      <p:pic>
        <p:nvPicPr>
          <p:cNvPr id="8704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765175"/>
            <a:ext cx="7834312" cy="395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5084763"/>
            <a:ext cx="6564312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8806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20611C-7906-4F74-9AA4-5319FAA2D608}" type="slidenum">
              <a:rPr lang="cs-CZ"/>
              <a:pPr/>
              <a:t>85</a:t>
            </a:fld>
            <a:endParaRPr lang="cs-CZ"/>
          </a:p>
        </p:txBody>
      </p:sp>
      <p:pic>
        <p:nvPicPr>
          <p:cNvPr id="8806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115888"/>
            <a:ext cx="7546975" cy="611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8909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12BB73E-01AD-43E6-8ADF-0B580A5AD8BA}" type="slidenum">
              <a:rPr lang="cs-CZ"/>
              <a:pPr/>
              <a:t>86</a:t>
            </a:fld>
            <a:endParaRPr lang="cs-CZ"/>
          </a:p>
        </p:txBody>
      </p:sp>
      <p:pic>
        <p:nvPicPr>
          <p:cNvPr id="8909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9001125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9011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E1CCCD8-6B60-4D57-AB26-490F004C9436}" type="slidenum">
              <a:rPr lang="cs-CZ"/>
              <a:pPr/>
              <a:t>87</a:t>
            </a:fld>
            <a:endParaRPr lang="cs-CZ"/>
          </a:p>
        </p:txBody>
      </p:sp>
      <p:pic>
        <p:nvPicPr>
          <p:cNvPr id="9011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404813"/>
            <a:ext cx="7921625" cy="293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1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3573463"/>
            <a:ext cx="7913687" cy="232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9114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72588EC-27FA-427B-A418-F2243A7FF73A}" type="slidenum">
              <a:rPr lang="cs-CZ"/>
              <a:pPr/>
              <a:t>88</a:t>
            </a:fld>
            <a:endParaRPr lang="cs-CZ"/>
          </a:p>
        </p:txBody>
      </p:sp>
      <p:pic>
        <p:nvPicPr>
          <p:cNvPr id="9114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260350"/>
            <a:ext cx="777398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114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908050"/>
            <a:ext cx="774065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114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1700213"/>
            <a:ext cx="7751762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114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913" y="2852738"/>
            <a:ext cx="6470650" cy="290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9216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7C9003A-14E6-4EF4-BDD4-4927B20FA204}" type="slidenum">
              <a:rPr lang="cs-CZ"/>
              <a:pPr/>
              <a:t>89</a:t>
            </a:fld>
            <a:endParaRPr lang="cs-CZ"/>
          </a:p>
        </p:txBody>
      </p:sp>
      <p:pic>
        <p:nvPicPr>
          <p:cNvPr id="9216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692150"/>
            <a:ext cx="7391400" cy="503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9318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CCE9B41-0F11-4F28-ABA7-FA2D24111691}" type="slidenum">
              <a:rPr lang="cs-CZ"/>
              <a:pPr/>
              <a:t>90</a:t>
            </a:fld>
            <a:endParaRPr lang="cs-CZ"/>
          </a:p>
        </p:txBody>
      </p:sp>
      <p:sp>
        <p:nvSpPr>
          <p:cNvPr id="93189" name="Text Box 2"/>
          <p:cNvSpPr txBox="1">
            <a:spLocks noChangeArrowheads="1"/>
          </p:cNvSpPr>
          <p:nvPr/>
        </p:nvSpPr>
        <p:spPr bwMode="auto">
          <a:xfrm>
            <a:off x="1187450" y="333375"/>
            <a:ext cx="6553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CC0000"/>
                </a:solidFill>
              </a:rPr>
              <a:t>Pájené a lepené spoje</a:t>
            </a:r>
          </a:p>
        </p:txBody>
      </p:sp>
      <p:pic>
        <p:nvPicPr>
          <p:cNvPr id="9319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981075"/>
            <a:ext cx="8018463" cy="466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9421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EC73885-4EB4-497D-B570-B1AD78DFA4B6}" type="slidenum">
              <a:rPr lang="cs-CZ"/>
              <a:pPr/>
              <a:t>91</a:t>
            </a:fld>
            <a:endParaRPr lang="cs-CZ"/>
          </a:p>
        </p:txBody>
      </p:sp>
      <p:pic>
        <p:nvPicPr>
          <p:cNvPr id="942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115888"/>
            <a:ext cx="7620000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9523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6873A88-0937-41A5-94ED-8DFB6BFA61C7}" type="slidenum">
              <a:rPr lang="cs-CZ"/>
              <a:pPr/>
              <a:t>92</a:t>
            </a:fld>
            <a:endParaRPr lang="cs-CZ"/>
          </a:p>
        </p:txBody>
      </p:sp>
      <p:sp>
        <p:nvSpPr>
          <p:cNvPr id="95237" name="Text Box 2"/>
          <p:cNvSpPr txBox="1">
            <a:spLocks noChangeArrowheads="1"/>
          </p:cNvSpPr>
          <p:nvPr/>
        </p:nvSpPr>
        <p:spPr bwMode="auto">
          <a:xfrm>
            <a:off x="1187450" y="333375"/>
            <a:ext cx="6553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solidFill>
                  <a:srgbClr val="CC0000"/>
                </a:solidFill>
              </a:rPr>
              <a:t>Nýtované konstrukce</a:t>
            </a:r>
          </a:p>
        </p:txBody>
      </p:sp>
      <p:pic>
        <p:nvPicPr>
          <p:cNvPr id="9523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836613"/>
            <a:ext cx="77517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1484313"/>
            <a:ext cx="78343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40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913" y="2060575"/>
            <a:ext cx="7305675" cy="145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41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3573463"/>
            <a:ext cx="7751762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42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79613" y="4437063"/>
            <a:ext cx="6286500" cy="177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43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750" y="4652963"/>
            <a:ext cx="1235075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44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750" y="2205038"/>
            <a:ext cx="1042988" cy="20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9830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F569F77-DD69-4E83-8A28-8E3799ADC8F7}" type="slidenum">
              <a:rPr lang="cs-CZ"/>
              <a:pPr/>
              <a:t>93</a:t>
            </a:fld>
            <a:endParaRPr lang="cs-CZ"/>
          </a:p>
        </p:txBody>
      </p:sp>
      <p:pic>
        <p:nvPicPr>
          <p:cNvPr id="9830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54250" y="82550"/>
            <a:ext cx="4635500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Zástupný symbol pro zápatí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56323" name="Zástupný symbol pro číslo snímku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88481BB-7426-41EA-A27A-4847DC65D5B1}" type="slidenum">
              <a:rPr lang="cs-CZ"/>
              <a:pPr/>
              <a:t>94</a:t>
            </a:fld>
            <a:endParaRPr lang="cs-CZ"/>
          </a:p>
        </p:txBody>
      </p:sp>
      <p:sp>
        <p:nvSpPr>
          <p:cNvPr id="56324" name="Rectangle 2"/>
          <p:cNvSpPr>
            <a:spLocks noChangeArrowheads="1"/>
          </p:cNvSpPr>
          <p:nvPr/>
        </p:nvSpPr>
        <p:spPr bwMode="auto">
          <a:xfrm>
            <a:off x="684213" y="260350"/>
            <a:ext cx="777240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cs-CZ" sz="2400" b="1" dirty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Použitá literatura:</a:t>
            </a:r>
            <a:endParaRPr lang="cs-CZ" sz="4400" b="1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6325" name="Rectangle 3"/>
          <p:cNvSpPr>
            <a:spLocks noChangeArrowheads="1"/>
          </p:cNvSpPr>
          <p:nvPr/>
        </p:nvSpPr>
        <p:spPr bwMode="auto">
          <a:xfrm>
            <a:off x="539552" y="1412776"/>
            <a:ext cx="8136904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  <a:buFontTx/>
              <a:buBlip>
                <a:blip r:embed="rId2"/>
              </a:buBlip>
            </a:pPr>
            <a:r>
              <a:rPr lang="cs-CZ" sz="2000" dirty="0"/>
              <a:t>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SVOBODA, Pavel a kol.: 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Základy konstruování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: Akademické </a:t>
            </a:r>
            <a:br>
              <a:rPr lang="cs-CZ" sz="2000" dirty="0">
                <a:latin typeface="Arial" pitchFamily="34" charset="0"/>
                <a:cs typeface="Arial" pitchFamily="34" charset="0"/>
              </a:rPr>
            </a:br>
            <a:r>
              <a:rPr lang="cs-CZ" sz="2000" dirty="0">
                <a:latin typeface="Arial" pitchFamily="34" charset="0"/>
                <a:cs typeface="Arial" pitchFamily="34" charset="0"/>
              </a:rPr>
              <a:t>   nakladatelství CERM, 2008.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Tx/>
              <a:buBlip>
                <a:blip r:embed="rId2"/>
              </a:buBlip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KLETEČKA, J.-FOŘT, P.: 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Technické kreslení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:</a:t>
            </a:r>
            <a:br>
              <a:rPr lang="cs-CZ" sz="2000" dirty="0">
                <a:latin typeface="Arial" pitchFamily="34" charset="0"/>
                <a:cs typeface="Arial" pitchFamily="34" charset="0"/>
              </a:rPr>
            </a:br>
            <a:r>
              <a:rPr lang="cs-CZ" sz="2000" dirty="0">
                <a:latin typeface="Arial" pitchFamily="34" charset="0"/>
                <a:cs typeface="Arial" pitchFamily="34" charset="0"/>
              </a:rPr>
              <a:t>   </a:t>
            </a:r>
            <a:r>
              <a:rPr lang="cs-CZ" sz="2000" dirty="0" err="1">
                <a:latin typeface="Arial" pitchFamily="34" charset="0"/>
                <a:cs typeface="Arial" pitchFamily="34" charset="0"/>
              </a:rPr>
              <a:t>Computer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err="1">
                <a:latin typeface="Arial" pitchFamily="34" charset="0"/>
                <a:cs typeface="Arial" pitchFamily="34" charset="0"/>
              </a:rPr>
              <a:t>press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, 2007.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Tx/>
              <a:buBlip>
                <a:blip r:embed="rId2"/>
              </a:buBlip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POSPÍCHAL, J.: 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Technické kreslení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: ČVUT, 2008.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Tx/>
              <a:buBlip>
                <a:blip r:embed="rId2"/>
              </a:buBlip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LEINVEBER, J.-VÁVRA, J.: 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Strojnické tabulky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Albra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2006.</a:t>
            </a: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FontTx/>
              <a:buBlip>
                <a:blip r:embed="rId2"/>
              </a:buBlip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ČSN ISO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129-1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Tx/>
              <a:buBlip>
                <a:blip r:embed="rId2"/>
              </a:buBlip>
            </a:pPr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http://www.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3"/>
              </a:rPr>
              <a:t>skf.com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3"/>
              </a:rPr>
              <a:t>portal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3"/>
              </a:rPr>
              <a:t>skf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_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3"/>
              </a:rPr>
              <a:t>cz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3"/>
              </a:rPr>
              <a:t>home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3"/>
              </a:rPr>
              <a:t>products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?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3"/>
              </a:rPr>
              <a:t>contentId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=</a:t>
            </a:r>
            <a:b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</a:br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   259570&amp;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3"/>
              </a:rPr>
              <a:t>lang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=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3"/>
              </a:rPr>
              <a:t>cs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FontTx/>
              <a:buBlip>
                <a:blip r:embed="rId2"/>
              </a:buBlip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/>
              <a:t>MEDVECKÝ, Š. - ČILLÍK, L. - ŽARNAY, M. - HRČEKOVÁ, A - BRONČEK, </a:t>
            </a:r>
            <a:br>
              <a:rPr lang="cs-CZ" sz="2000" dirty="0" smtClean="0"/>
            </a:br>
            <a:r>
              <a:rPr lang="cs-CZ" sz="2000" dirty="0" smtClean="0"/>
              <a:t>    J - KUČERA, Ľ.: </a:t>
            </a:r>
            <a:r>
              <a:rPr lang="cs-CZ" sz="2000" b="1" dirty="0" err="1" smtClean="0"/>
              <a:t>Konštruovanie</a:t>
            </a:r>
            <a:r>
              <a:rPr lang="cs-CZ" sz="2000" b="1" dirty="0" smtClean="0"/>
              <a:t> 1.</a:t>
            </a:r>
            <a:r>
              <a:rPr lang="cs-CZ" sz="2000" dirty="0" smtClean="0"/>
              <a:t> Žilina, EDIS 2007. </a:t>
            </a: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cs-CZ" sz="2000" dirty="0"/>
          </a:p>
          <a:p>
            <a:pPr algn="ctr">
              <a:spcBef>
                <a:spcPct val="20000"/>
              </a:spcBef>
            </a:pP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Zástupný symbol pro zápatí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/>
              <a:t>Ivana Mazínová</a:t>
            </a:r>
          </a:p>
        </p:txBody>
      </p:sp>
      <p:sp>
        <p:nvSpPr>
          <p:cNvPr id="57347" name="Zástupný symbol pro číslo snímku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C232352-57CD-4BAB-8286-7D30C9F57560}" type="slidenum">
              <a:rPr lang="cs-CZ"/>
              <a:pPr/>
              <a:t>95</a:t>
            </a:fld>
            <a:endParaRPr lang="cs-CZ"/>
          </a:p>
        </p:txBody>
      </p:sp>
      <p:pic>
        <p:nvPicPr>
          <p:cNvPr id="5734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7349" name="Footer Placeholder 4"/>
          <p:cNvSpPr txBox="1">
            <a:spLocks noGrp="1"/>
          </p:cNvSpPr>
          <p:nvPr/>
        </p:nvSpPr>
        <p:spPr bwMode="auto">
          <a:xfrm>
            <a:off x="1306513" y="6105525"/>
            <a:ext cx="7837487" cy="752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pPr algn="ctr" defTabSz="407988" hangingPunct="0">
              <a:lnSpc>
                <a:spcPct val="95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</a:pPr>
            <a:r>
              <a:rPr lang="cs-CZ" sz="1300">
                <a:ea typeface="Lucida Sans Unicode" pitchFamily="34" charset="0"/>
                <a:cs typeface="Lucida Sans Unicode" pitchFamily="34" charset="0"/>
              </a:rPr>
              <a:t>Tato prezentace je spolufinancována Evropským sociálním fondem a státním rozpočtem České republiky v rámci projektu č. CZ.1.07/2.2.00/07.0235  „Inovace výuky v oboru konstruování strojů včetně jeho teoretické, metodické a počítačové podpory“.</a:t>
            </a:r>
          </a:p>
        </p:txBody>
      </p:sp>
      <p:sp>
        <p:nvSpPr>
          <p:cNvPr id="57350" name="Rectangle 4"/>
          <p:cNvSpPr>
            <a:spLocks noChangeArrowheads="1"/>
          </p:cNvSpPr>
          <p:nvPr/>
        </p:nvSpPr>
        <p:spPr bwMode="auto">
          <a:xfrm>
            <a:off x="1692275" y="2254250"/>
            <a:ext cx="6911975" cy="123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 anchor="ctr"/>
          <a:lstStyle/>
          <a:p>
            <a:pPr algn="ctr"/>
            <a:r>
              <a:rPr lang="cs-CZ" sz="3200" b="1" dirty="0">
                <a:latin typeface="Arial" pitchFamily="34" charset="0"/>
                <a:cs typeface="Arial" pitchFamily="34" charset="0"/>
              </a:rPr>
              <a:t>Děkuji vám za pozornost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531</Words>
  <Application>Microsoft Office PowerPoint</Application>
  <PresentationFormat>Předvádění na obrazovce (4:3)</PresentationFormat>
  <Paragraphs>243</Paragraphs>
  <Slides>95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95</vt:i4>
      </vt:variant>
    </vt:vector>
  </HeadingPairs>
  <TitlesOfParts>
    <vt:vector size="96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  <vt:lpstr>Snímek 32</vt:lpstr>
      <vt:lpstr>Snímek 33</vt:lpstr>
      <vt:lpstr>Snímek 34</vt:lpstr>
      <vt:lpstr>Snímek 35</vt:lpstr>
      <vt:lpstr>Snímek 36</vt:lpstr>
      <vt:lpstr>Snímek 37</vt:lpstr>
      <vt:lpstr>Snímek 38</vt:lpstr>
      <vt:lpstr>Snímek 39</vt:lpstr>
      <vt:lpstr>Snímek 40</vt:lpstr>
      <vt:lpstr>Snímek 41</vt:lpstr>
      <vt:lpstr>Snímek 42</vt:lpstr>
      <vt:lpstr>Snímek 43</vt:lpstr>
      <vt:lpstr>Snímek 44</vt:lpstr>
      <vt:lpstr>Snímek 45</vt:lpstr>
      <vt:lpstr>Snímek 46</vt:lpstr>
      <vt:lpstr>Snímek 47</vt:lpstr>
      <vt:lpstr>Snímek 48</vt:lpstr>
      <vt:lpstr>Snímek 49</vt:lpstr>
      <vt:lpstr>Snímek 50</vt:lpstr>
      <vt:lpstr>Snímek 51</vt:lpstr>
      <vt:lpstr>Snímek 52</vt:lpstr>
      <vt:lpstr>Snímek 53</vt:lpstr>
      <vt:lpstr>Snímek 54</vt:lpstr>
      <vt:lpstr>Snímek 55</vt:lpstr>
      <vt:lpstr>Snímek 56</vt:lpstr>
      <vt:lpstr>Snímek 57</vt:lpstr>
      <vt:lpstr>Snímek 58</vt:lpstr>
      <vt:lpstr>Snímek 59</vt:lpstr>
      <vt:lpstr>Snímek 60</vt:lpstr>
      <vt:lpstr>Snímek 61</vt:lpstr>
      <vt:lpstr>Snímek 62</vt:lpstr>
      <vt:lpstr>Snímek 63</vt:lpstr>
      <vt:lpstr>Snímek 64</vt:lpstr>
      <vt:lpstr>Snímek 65</vt:lpstr>
      <vt:lpstr>Snímek 66</vt:lpstr>
      <vt:lpstr>Snímek 67</vt:lpstr>
      <vt:lpstr>Snímek 68</vt:lpstr>
      <vt:lpstr>Snímek 69</vt:lpstr>
      <vt:lpstr>Snímek 70</vt:lpstr>
      <vt:lpstr>Snímek 71</vt:lpstr>
      <vt:lpstr>Snímek 72</vt:lpstr>
      <vt:lpstr>Snímek 73</vt:lpstr>
      <vt:lpstr>Snímek 74</vt:lpstr>
      <vt:lpstr>Snímek 75</vt:lpstr>
      <vt:lpstr>Snímek 76</vt:lpstr>
      <vt:lpstr>Snímek 77</vt:lpstr>
      <vt:lpstr>Snímek 78</vt:lpstr>
      <vt:lpstr>Snímek 79</vt:lpstr>
      <vt:lpstr>Snímek 80</vt:lpstr>
      <vt:lpstr>Snímek 81</vt:lpstr>
      <vt:lpstr>Snímek 82</vt:lpstr>
      <vt:lpstr>Snímek 83</vt:lpstr>
      <vt:lpstr>Snímek 84</vt:lpstr>
      <vt:lpstr>Snímek 85</vt:lpstr>
      <vt:lpstr>Snímek 86</vt:lpstr>
      <vt:lpstr>Snímek 87</vt:lpstr>
      <vt:lpstr>Snímek 88</vt:lpstr>
      <vt:lpstr>Snímek 89</vt:lpstr>
      <vt:lpstr>Snímek 90</vt:lpstr>
      <vt:lpstr>Snímek 91</vt:lpstr>
      <vt:lpstr>Snímek 92</vt:lpstr>
      <vt:lpstr>Snímek 93</vt:lpstr>
      <vt:lpstr>Snímek 94</vt:lpstr>
      <vt:lpstr>Snímek 95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mazini</dc:creator>
  <cp:lastModifiedBy>mazini</cp:lastModifiedBy>
  <cp:revision>5</cp:revision>
  <dcterms:created xsi:type="dcterms:W3CDTF">2012-02-12T16:49:01Z</dcterms:created>
  <dcterms:modified xsi:type="dcterms:W3CDTF">2012-02-12T17:34:38Z</dcterms:modified>
</cp:coreProperties>
</file>