
<file path=[Content_Types].xml><?xml version="1.0" encoding="utf-8"?>
<Types xmlns="http://schemas.openxmlformats.org/package/2006/content-types">
  <Default Extension="png" ContentType="image/png"/>
  <Default Extension="jpeg" ContentType="image/jpeg"/>
  <Default Extension="m4a" ContentType="audio/mp4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Override1.xml" ContentType="application/vnd.openxmlformats-officedocument.themeOverride+xml"/>
  <Override PartName="/ppt/theme/themeOverride2.xml" ContentType="application/vnd.openxmlformats-officedocument.themeOverride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8" r:id="rId1"/>
  </p:sldMasterIdLst>
  <p:notesMasterIdLst>
    <p:notesMasterId r:id="rId12"/>
  </p:notesMasterIdLst>
  <p:sldIdLst>
    <p:sldId id="256" r:id="rId2"/>
    <p:sldId id="258" r:id="rId3"/>
    <p:sldId id="257" r:id="rId4"/>
    <p:sldId id="259" r:id="rId5"/>
    <p:sldId id="260" r:id="rId6"/>
    <p:sldId id="261" r:id="rId7"/>
    <p:sldId id="262" r:id="rId8"/>
    <p:sldId id="263" r:id="rId9"/>
    <p:sldId id="264" r:id="rId10"/>
    <p:sldId id="265" r:id="rId11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panose="020B0604020202020204" pitchFamily="34" charset="0"/>
        <a:ea typeface="+mn-ea"/>
        <a:cs typeface="Arial" panose="020B0604020202020204" pitchFamily="34" charset="0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 autoAdjust="0"/>
    <p:restoredTop sz="94667" autoAdjust="0"/>
  </p:normalViewPr>
  <p:slideViewPr>
    <p:cSldViewPr>
      <p:cViewPr varScale="1">
        <p:scale>
          <a:sx n="69" d="100"/>
          <a:sy n="69" d="100"/>
        </p:scale>
        <p:origin x="1416" y="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fld id="{6CE8B181-6347-4754-9F9E-E6B4044FACB6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cs-CZ" noProof="0" smtClean="0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noProof="0" smtClean="0"/>
              <a:t>Klepnutím lze upravit styly předlohy textu.</a:t>
            </a:r>
          </a:p>
          <a:p>
            <a:pPr lvl="1"/>
            <a:r>
              <a:rPr lang="cs-CZ" noProof="0" smtClean="0"/>
              <a:t>Druhá úroveň</a:t>
            </a:r>
          </a:p>
          <a:p>
            <a:pPr lvl="2"/>
            <a:r>
              <a:rPr lang="cs-CZ" noProof="0" smtClean="0"/>
              <a:t>Třetí úroveň</a:t>
            </a:r>
          </a:p>
          <a:p>
            <a:pPr lvl="3"/>
            <a:r>
              <a:rPr lang="cs-CZ" noProof="0" smtClean="0"/>
              <a:t>Čtvrtá úroveň</a:t>
            </a:r>
          </a:p>
          <a:p>
            <a:pPr lvl="4"/>
            <a:r>
              <a:rPr lang="cs-CZ" noProof="0" smtClean="0"/>
              <a:t>Pátá úroveň</a:t>
            </a:r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cs typeface="+mn-cs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latin typeface="Calibri" panose="020F0502020204030204" pitchFamily="34" charset="0"/>
              </a:defRPr>
            </a:lvl1pPr>
          </a:lstStyle>
          <a:p>
            <a:fld id="{DB9A613B-31C3-440B-B289-C31EA918FA4B}" type="slidenum">
              <a:rPr lang="cs-CZ" altLang="cs-CZ"/>
              <a:pPr/>
              <a:t>‹#›</a:t>
            </a:fld>
            <a:endParaRPr lang="cs-CZ" alt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638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8196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B789AF78-25F6-483C-9325-2FE3985174B5}" type="slidenum">
              <a:rPr lang="cs-CZ" altLang="cs-CZ">
                <a:latin typeface="Calibri" panose="020F0502020204030204" pitchFamily="34" charset="0"/>
              </a:rPr>
              <a:pPr eaLnBrk="1" hangingPunct="1"/>
              <a:t>1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741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A55060AE-099A-4AE9-A7B2-D5CED57B9697}" type="slidenum">
              <a:rPr lang="cs-CZ" altLang="cs-CZ">
                <a:latin typeface="Calibri" panose="020F0502020204030204" pitchFamily="34" charset="0"/>
              </a:rPr>
              <a:pPr eaLnBrk="1" hangingPunct="1"/>
              <a:t>2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843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cs-CZ" altLang="cs-CZ" smtClean="0"/>
          </a:p>
        </p:txBody>
      </p:sp>
      <p:sp>
        <p:nvSpPr>
          <p:cNvPr id="9220" name="Zástupný symbol pro číslo snímku 3"/>
          <p:cNvSpPr>
            <a:spLocks noGrp="1"/>
          </p:cNvSpPr>
          <p:nvPr>
            <p:ph type="sldNum" sz="quarter" idx="5"/>
          </p:nvPr>
        </p:nvSpPr>
        <p:spPr bwMode="auto">
          <a:ln>
            <a:miter lim="800000"/>
            <a:headEnd/>
            <a:tailEnd/>
          </a:ln>
        </p:spPr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3E1ADD21-AD36-4F2C-8F9E-98C733AEA864}" type="slidenum">
              <a:rPr lang="cs-CZ" altLang="cs-CZ">
                <a:latin typeface="Calibri" panose="020F0502020204030204" pitchFamily="34" charset="0"/>
              </a:rPr>
              <a:pPr eaLnBrk="1" hangingPunct="1"/>
              <a:t>3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1945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/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610F0E2F-A86F-40F8-9828-2D087E5C2968}" type="slidenum">
              <a:rPr lang="cs-CZ" altLang="cs-CZ">
                <a:latin typeface="Calibri" panose="020F0502020204030204" pitchFamily="34" charset="0"/>
              </a:rPr>
              <a:pPr eaLnBrk="1" hangingPunct="1"/>
              <a:t>4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048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43B87732-4EDD-40DD-96D3-8C3124327D07}" type="slidenum">
              <a:rPr lang="cs-CZ" altLang="cs-CZ">
                <a:latin typeface="Calibri" panose="020F0502020204030204" pitchFamily="34" charset="0"/>
              </a:rPr>
              <a:pPr eaLnBrk="1" hangingPunct="1"/>
              <a:t>5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1507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C8F058A0-C578-4859-B4DB-69719D7B0B4C}" type="slidenum">
              <a:rPr lang="cs-CZ" altLang="cs-CZ">
                <a:latin typeface="Calibri" panose="020F0502020204030204" pitchFamily="34" charset="0"/>
              </a:rPr>
              <a:pPr eaLnBrk="1" hangingPunct="1"/>
              <a:t>6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2531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0F81733C-4B2A-4728-BE5B-18D696BBB5BC}" type="slidenum">
              <a:rPr lang="cs-CZ" altLang="cs-CZ">
                <a:latin typeface="Calibri" panose="020F0502020204030204" pitchFamily="34" charset="0"/>
              </a:rPr>
              <a:pPr eaLnBrk="1" hangingPunct="1"/>
              <a:t>7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3555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EA2A5200-D07D-4710-8EB5-E3F8035D66B0}" type="slidenum">
              <a:rPr lang="cs-CZ" altLang="cs-CZ">
                <a:latin typeface="Calibri" panose="020F0502020204030204" pitchFamily="34" charset="0"/>
              </a:rPr>
              <a:pPr eaLnBrk="1" hangingPunct="1"/>
              <a:t>8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4579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8CBB6B79-B97F-4A4A-B4F1-D86DE5776C2D}" type="slidenum">
              <a:rPr lang="cs-CZ" altLang="cs-CZ">
                <a:latin typeface="Calibri" panose="020F0502020204030204" pitchFamily="34" charset="0"/>
              </a:rPr>
              <a:pPr eaLnBrk="1" hangingPunct="1"/>
              <a:t>9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Zástupný symbol pro obrázek snímku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5603" name="Zástupný symbol pro poznámky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endParaRPr lang="cs-CZ" altLang="cs-CZ" smtClean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>
            <a:lvl1pPr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panose="020B0604020202020204" pitchFamily="34" charset="0"/>
                <a:cs typeface="Arial" panose="020B0604020202020204" pitchFamily="34" charset="0"/>
              </a:defRPr>
            </a:lvl9pPr>
          </a:lstStyle>
          <a:p>
            <a:pPr eaLnBrk="1" hangingPunct="1"/>
            <a:fld id="{24E2403A-51F4-454B-AB62-A0F399B31950}" type="slidenum">
              <a:rPr lang="cs-CZ" altLang="cs-CZ">
                <a:latin typeface="Calibri" panose="020F0502020204030204" pitchFamily="34" charset="0"/>
              </a:rPr>
              <a:pPr eaLnBrk="1" hangingPunct="1"/>
              <a:t>10</a:t>
            </a:fld>
            <a:endParaRPr lang="cs-CZ" altLang="cs-CZ">
              <a:latin typeface="Calibri" panose="020F0502020204030204" pitchFamily="34" charset="0"/>
            </a:endParaRPr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Master" Target="../slideMasters/slideMaster1.xml"/><Relationship Id="rId1" Type="http://schemas.openxmlformats.org/officeDocument/2006/relationships/themeOverride" Target="../theme/themeOverride2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Nadpis 8"/>
          <p:cNvSpPr>
            <a:spLocks noGrp="1"/>
          </p:cNvSpPr>
          <p:nvPr>
            <p:ph type="ctrTitle"/>
          </p:nvPr>
        </p:nvSpPr>
        <p:spPr>
          <a:xfrm>
            <a:off x="533400" y="1371600"/>
            <a:ext cx="7851648" cy="1828800"/>
          </a:xfrm>
          <a:ln>
            <a:noFill/>
          </a:ln>
        </p:spPr>
        <p:txBody>
          <a:bodyPr tIns="0" rIns="18288"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  <a:contourClr>
                <a:schemeClr val="tx2"/>
              </a:contourClr>
            </a:sp3d>
          </a:bodyPr>
          <a:lstStyle>
            <a:lvl1pPr algn="r" rtl="0">
              <a:spcBef>
                <a:spcPct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17" name="Podnadpis 16"/>
          <p:cNvSpPr>
            <a:spLocks noGrp="1"/>
          </p:cNvSpPr>
          <p:nvPr>
            <p:ph type="subTitle" idx="1"/>
          </p:nvPr>
        </p:nvSpPr>
        <p:spPr>
          <a:xfrm>
            <a:off x="533400" y="3228536"/>
            <a:ext cx="7854696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lang="cs-CZ" smtClean="0"/>
              <a:t>Klepnutím lze upravit styl předlohy podnadpisů.</a:t>
            </a:r>
            <a:endParaRPr lang="en-US"/>
          </a:p>
        </p:txBody>
      </p:sp>
      <p:sp>
        <p:nvSpPr>
          <p:cNvPr id="4" name="Zástupný symbol pro datum 2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C6BCCB33-F481-42B3-896D-8528B0B6BA9C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5" name="Zástupný symbol pro zápatí 18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2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EAF6A47C-B030-46A2-919D-1FE2AA86E90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798086795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DF49B6-3D70-46BE-88E9-C2D4C9BF3882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328089A7-7488-4B5F-9FD9-1ED9717DD020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61711206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bg>
      <p:bgPr>
        <a:blipFill dpi="0" rotWithShape="0">
          <a:blip r:embed="rId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0352" y="1316736"/>
            <a:ext cx="7772400" cy="1362456"/>
          </a:xfrm>
          <a:ln>
            <a:noFill/>
          </a:ln>
        </p:spPr>
        <p:txBody>
          <a:bodyPr tIns="0">
            <a:no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bevelT w="38100" h="38100"/>
            </a:sp3d>
          </a:bodyPr>
          <a:lstStyle>
            <a:lvl1pPr algn="l" rtl="0">
              <a:spcBef>
                <a:spcPct val="0"/>
              </a:spcBef>
              <a:buNone/>
              <a:defRPr lang="en-US" sz="5600" b="1" cap="none" baseline="0" dirty="0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effectLst>
                  <a:outerShdw blurRad="38100" dist="25400" dir="5400000" algn="tl" rotWithShape="0">
                    <a:srgbClr val="000000">
                      <a:alpha val="43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530352" y="2704664"/>
            <a:ext cx="77724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70BC02F8-1D43-4971-B1B5-957BCA0DAB92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fld id="{F8406FA3-89BC-42D3-85D7-A670E8314B4F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35717946"/>
      </p:ext>
    </p:extLst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085"/>
            <a:ext cx="40386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9541798-A695-419B-8CA2-3321765D5BCE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CA18562-28BA-4515-9480-B6916EB8E54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98453280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248"/>
            <a:ext cx="4040188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59757"/>
            <a:ext cx="4041775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 baseline="0">
                <a:solidFill>
                  <a:schemeClr val="tx2"/>
                </a:solidFill>
                <a:effectLst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2514600"/>
            <a:ext cx="4040188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7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5834334-6ACE-443C-842C-137EBCA425C3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8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9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58A6140A-E157-42E0-9A5E-C07CC9FC8F9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819528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704088"/>
            <a:ext cx="8305800" cy="1143000"/>
          </a:xfrm>
        </p:spPr>
        <p:txBody>
          <a:bodyPr>
            <a:normAutofit/>
            <a:scene3d>
              <a:camera prst="orthographicFront"/>
              <a:lightRig rig="freezing" dir="t">
                <a:rot lat="0" lon="0" rev="5640000"/>
              </a:lightRig>
            </a:scene3d>
            <a:sp3d prstMaterial="flat">
              <a:contourClr>
                <a:schemeClr val="tx2"/>
              </a:contourClr>
            </a:sp3d>
          </a:bodyPr>
          <a:lstStyle>
            <a:lvl1pPr algn="l" rtl="0">
              <a:spcBef>
                <a:spcPct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524356AE-3B25-4094-95D9-C8CA9944B446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4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5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DA7F316C-B74E-478D-AC49-150E16961CE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324282059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9A1C1FFD-2CFC-46AE-A8AF-39BD3FF197D2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3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4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27BA482-7DD2-4663-86FF-B45393FBF1D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14856719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85800" y="514352"/>
            <a:ext cx="2743200" cy="1162050"/>
          </a:xfrm>
        </p:spPr>
        <p:txBody>
          <a:bodyPr>
            <a:noAutofit/>
          </a:bodyPr>
          <a:lstStyle>
            <a:lvl1pPr algn="l" rtl="0">
              <a:spcBef>
                <a:spcPct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effectLst/>
                <a:latin typeface="+mj-lt"/>
                <a:ea typeface="+mj-ea"/>
                <a:cs typeface="+mj-cs"/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685800" y="1676400"/>
            <a:ext cx="27432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3575050" y="1676400"/>
            <a:ext cx="5111750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5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B4282E02-1770-4061-BF63-0976B0B9CC8A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6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7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0527865-D2D1-4665-85E6-226CE8326FD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40560638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s odříznutým a zakulaceným jedním rohem 4"/>
          <p:cNvSpPr/>
          <p:nvPr/>
        </p:nvSpPr>
        <p:spPr>
          <a:xfrm rot="420000" flipV="1">
            <a:off x="3165475" y="1108075"/>
            <a:ext cx="5257800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Pravoúhlý trojúhelník 5"/>
          <p:cNvSpPr/>
          <p:nvPr/>
        </p:nvSpPr>
        <p:spPr>
          <a:xfrm rot="420000" flipV="1">
            <a:off x="8004175" y="5359400"/>
            <a:ext cx="1555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7" name="Volný tvar 6"/>
          <p:cNvSpPr>
            <a:spLocks/>
          </p:cNvSpPr>
          <p:nvPr/>
        </p:nvSpPr>
        <p:spPr bwMode="auto">
          <a:xfrm flipV="1">
            <a:off x="-9525" y="5816600"/>
            <a:ext cx="916305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 flipV="1">
            <a:off x="4381500" y="6219825"/>
            <a:ext cx="47625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609600" y="1176996"/>
            <a:ext cx="2212848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609600" y="2828785"/>
            <a:ext cx="22098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 rot="420000">
            <a:off x="3485793" y="1199517"/>
            <a:ext cx="461772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  <a:effectLst/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/>
            <a:r>
              <a:rPr lang="cs-CZ" noProof="0" smtClean="0"/>
              <a:t>Klepnutím na ikonu přidáte obrázek.</a:t>
            </a:r>
            <a:endParaRPr lang="en-US" noProof="0" dirty="0"/>
          </a:p>
        </p:txBody>
      </p:sp>
      <p:sp>
        <p:nvSpPr>
          <p:cNvPr id="9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899693DD-9969-4B11-9946-47B5BA63737B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10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1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8077200" y="6356350"/>
            <a:ext cx="609600" cy="365125"/>
          </a:xfrm>
        </p:spPr>
        <p:txBody>
          <a:bodyPr/>
          <a:lstStyle>
            <a:lvl1pPr>
              <a:defRPr/>
            </a:lvl1pPr>
          </a:lstStyle>
          <a:p>
            <a:fld id="{B78D9E0F-877C-4EDB-874D-012D91381359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175830249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121FF238-5F4D-4DC6-AF70-1321EC7504D0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0BC37E17-88E3-45D9-9419-7F1C01BB101C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057120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914401"/>
            <a:ext cx="2057400" cy="5211763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914401"/>
            <a:ext cx="6019800" cy="5211763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en-US"/>
          </a:p>
        </p:txBody>
      </p:sp>
      <p:sp>
        <p:nvSpPr>
          <p:cNvPr id="4" name="Zástupný symbol pro datum 9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fld id="{61C8972F-E9DA-4E07-B10F-2B96DBEF183C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5" name="Zástupný symbol pro zápatí 21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6" name="Zástupný symbol pro číslo snímku 17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/>
            </a:lvl1pPr>
          </a:lstStyle>
          <a:p>
            <a:fld id="{74A79350-D529-4A96-B0A9-F17EED7F624E}" type="slidenum">
              <a:rPr lang="cs-CZ" altLang="cs-CZ"/>
              <a:pPr/>
              <a:t>‹#›</a:t>
            </a:fld>
            <a:endParaRPr lang="cs-CZ" altLang="cs-CZ"/>
          </a:p>
        </p:txBody>
      </p:sp>
    </p:spTree>
    <p:extLst>
      <p:ext uri="{BB962C8B-B14F-4D97-AF65-F5344CB8AC3E}">
        <p14:creationId xmlns:p14="http://schemas.microsoft.com/office/powerpoint/2010/main" val="231860871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13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olný tvar 6"/>
          <p:cNvSpPr>
            <a:spLocks/>
          </p:cNvSpPr>
          <p:nvPr/>
        </p:nvSpPr>
        <p:spPr bwMode="auto">
          <a:xfrm>
            <a:off x="-9525" y="-7938"/>
            <a:ext cx="916305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Volný tvar 7"/>
          <p:cNvSpPr>
            <a:spLocks/>
          </p:cNvSpPr>
          <p:nvPr/>
        </p:nvSpPr>
        <p:spPr bwMode="auto">
          <a:xfrm>
            <a:off x="4381500" y="-7938"/>
            <a:ext cx="47625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  <a:effectLst/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1028" name="Zástupný symbol pro nadpis 8"/>
          <p:cNvSpPr>
            <a:spLocks noGrp="1"/>
          </p:cNvSpPr>
          <p:nvPr>
            <p:ph type="title"/>
          </p:nvPr>
        </p:nvSpPr>
        <p:spPr bwMode="auto">
          <a:xfrm>
            <a:off x="457200" y="70485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 předlohy nadpisů.</a:t>
            </a:r>
            <a:endParaRPr lang="en-US" altLang="cs-CZ" smtClean="0"/>
          </a:p>
        </p:txBody>
      </p:sp>
      <p:sp>
        <p:nvSpPr>
          <p:cNvPr id="1029" name="Zástupný symbol pro text 29"/>
          <p:cNvSpPr>
            <a:spLocks noGrp="1"/>
          </p:cNvSpPr>
          <p:nvPr>
            <p:ph type="body" idx="1"/>
          </p:nvPr>
        </p:nvSpPr>
        <p:spPr bwMode="auto">
          <a:xfrm>
            <a:off x="457200" y="1935163"/>
            <a:ext cx="8229600" cy="4389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altLang="cs-CZ" smtClean="0"/>
              <a:t>Klepnutím lze upravit styly předlohy textu.</a:t>
            </a:r>
          </a:p>
          <a:p>
            <a:pPr lvl="1"/>
            <a:r>
              <a:rPr lang="cs-CZ" altLang="cs-CZ" smtClean="0"/>
              <a:t>Druhá úroveň</a:t>
            </a:r>
          </a:p>
          <a:p>
            <a:pPr lvl="2"/>
            <a:r>
              <a:rPr lang="cs-CZ" altLang="cs-CZ" smtClean="0"/>
              <a:t>Třetí úroveň</a:t>
            </a:r>
          </a:p>
          <a:p>
            <a:pPr lvl="3"/>
            <a:r>
              <a:rPr lang="cs-CZ" altLang="cs-CZ" smtClean="0"/>
              <a:t>Čtvrtá úroveň</a:t>
            </a:r>
          </a:p>
          <a:p>
            <a:pPr lvl="4"/>
            <a:r>
              <a:rPr lang="cs-CZ" altLang="cs-CZ" smtClean="0"/>
              <a:t>Pátá úroveň</a:t>
            </a:r>
            <a:endParaRPr lang="en-US" altLang="cs-CZ" smtClean="0"/>
          </a:p>
        </p:txBody>
      </p:sp>
      <p:sp>
        <p:nvSpPr>
          <p:cNvPr id="10" name="Zástupný symbol pro datum 9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fld id="{B691B218-2319-4B45-AB8C-9E2984E6CBC2}" type="datetimeFigureOut">
              <a:rPr lang="cs-CZ"/>
              <a:pPr>
                <a:defRPr/>
              </a:pPr>
              <a:t>18.11.2020</a:t>
            </a:fld>
            <a:endParaRPr lang="cs-CZ"/>
          </a:p>
        </p:txBody>
      </p:sp>
      <p:sp>
        <p:nvSpPr>
          <p:cNvPr id="22" name="Zástupný symbol pro zápatí 21"/>
          <p:cNvSpPr>
            <a:spLocks noGrp="1"/>
          </p:cNvSpPr>
          <p:nvPr>
            <p:ph type="ftr" sz="quarter" idx="3"/>
          </p:nvPr>
        </p:nvSpPr>
        <p:spPr>
          <a:xfrm>
            <a:off x="2667000" y="6356350"/>
            <a:ext cx="3352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 eaLnBrk="1" latinLnBrk="0" hangingPunct="1">
              <a:defRPr kumimoji="0" sz="1200">
                <a:solidFill>
                  <a:schemeClr val="tx2">
                    <a:shade val="90000"/>
                  </a:schemeClr>
                </a:solidFill>
                <a:latin typeface="Arial" charset="0"/>
                <a:cs typeface="Arial" charset="0"/>
              </a:defRPr>
            </a:lvl1pPr>
          </a:lstStyle>
          <a:p>
            <a:pPr>
              <a:defRPr/>
            </a:pPr>
            <a:endParaRPr lang="cs-CZ"/>
          </a:p>
        </p:txBody>
      </p:sp>
      <p:sp>
        <p:nvSpPr>
          <p:cNvPr id="18" name="Zástupný symbol pro číslo snímku 17"/>
          <p:cNvSpPr>
            <a:spLocks noGrp="1"/>
          </p:cNvSpPr>
          <p:nvPr>
            <p:ph type="sldNum" sz="quarter" idx="4"/>
          </p:nvPr>
        </p:nvSpPr>
        <p:spPr>
          <a:xfrm>
            <a:off x="7924800" y="6356350"/>
            <a:ext cx="762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fld id="{24715E38-1018-4847-B455-BA87204A0F7F}" type="slidenum">
              <a:rPr lang="cs-CZ" altLang="cs-CZ"/>
              <a:pPr/>
              <a:t>‹#›</a:t>
            </a:fld>
            <a:endParaRPr lang="cs-CZ" altLang="cs-CZ"/>
          </a:p>
        </p:txBody>
      </p:sp>
      <p:grpSp>
        <p:nvGrpSpPr>
          <p:cNvPr id="1033" name="Skupina 1"/>
          <p:cNvGrpSpPr>
            <a:grpSpLocks/>
          </p:cNvGrpSpPr>
          <p:nvPr/>
        </p:nvGrpSpPr>
        <p:grpSpPr bwMode="auto">
          <a:xfrm>
            <a:off x="-19050" y="203200"/>
            <a:ext cx="9180513" cy="647700"/>
            <a:chOff x="-19045" y="216550"/>
            <a:chExt cx="9180548" cy="649224"/>
          </a:xfrm>
        </p:grpSpPr>
        <p:sp>
          <p:nvSpPr>
            <p:cNvPr id="12" name="Volný tvar 11"/>
            <p:cNvSpPr>
              <a:spLocks/>
            </p:cNvSpPr>
            <p:nvPr/>
          </p:nvSpPr>
          <p:spPr bwMode="auto">
            <a:xfrm rot="21435692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  <a:gs pos="16000">
                    <a:schemeClr val="accent2">
                      <a:shade val="75000"/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  <p:sp>
          <p:nvSpPr>
            <p:cNvPr id="13" name="Volný tvar 12"/>
            <p:cNvSpPr>
              <a:spLocks/>
            </p:cNvSpPr>
            <p:nvPr/>
          </p:nvSpPr>
          <p:spPr bwMode="auto">
            <a:xfrm rot="21435692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74000">
                    <a:schemeClr val="accent4"/>
                  </a:gs>
                  <a:gs pos="44000">
                    <a:schemeClr val="accent1"/>
                  </a:gs>
                  <a:gs pos="33000">
                    <a:schemeClr val="accent2">
                      <a:alpha val="56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  <a:effectLst/>
          </p:spPr>
          <p:txBody>
            <a:bodyPr/>
            <a:lstStyle/>
            <a:p>
              <a:pPr>
                <a:defRPr/>
              </a:pPr>
              <a:endParaRPr lang="en-US">
                <a:latin typeface="Arial" charset="0"/>
                <a:cs typeface="Arial" charset="0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809" r:id="rId1"/>
    <p:sldLayoutId id="2147483801" r:id="rId2"/>
    <p:sldLayoutId id="2147483810" r:id="rId3"/>
    <p:sldLayoutId id="2147483802" r:id="rId4"/>
    <p:sldLayoutId id="2147483803" r:id="rId5"/>
    <p:sldLayoutId id="2147483804" r:id="rId6"/>
    <p:sldLayoutId id="2147483805" r:id="rId7"/>
    <p:sldLayoutId id="2147483806" r:id="rId8"/>
    <p:sldLayoutId id="2147483811" r:id="rId9"/>
    <p:sldLayoutId id="2147483807" r:id="rId10"/>
    <p:sldLayoutId id="2147483808" r:id="rId11"/>
  </p:sldLayoutIdLst>
  <p:txStyles>
    <p:titleStyle>
      <a:lvl1pPr algn="l" rtl="0" eaLnBrk="0" fontAlgn="base" hangingPunct="0">
        <a:spcBef>
          <a:spcPct val="0"/>
        </a:spcBef>
        <a:spcAft>
          <a:spcPct val="0"/>
        </a:spcAft>
        <a:defRPr sz="5000" kern="1200">
          <a:solidFill>
            <a:schemeClr val="tx2"/>
          </a:solidFill>
          <a:latin typeface="+mj-lt"/>
          <a:ea typeface="+mj-ea"/>
          <a:cs typeface="+mj-cs"/>
        </a:defRPr>
      </a:lvl1pPr>
      <a:lvl2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2pPr>
      <a:lvl3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3pPr>
      <a:lvl4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4pPr>
      <a:lvl5pPr algn="l" rtl="0" eaLnBrk="0" fontAlgn="base" hangingPunct="0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5pPr>
      <a:lvl6pPr marL="4572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6pPr>
      <a:lvl7pPr marL="9144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7pPr>
      <a:lvl8pPr marL="13716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8pPr>
      <a:lvl9pPr marL="1828800" algn="l" rtl="0" fontAlgn="base">
        <a:spcBef>
          <a:spcPct val="0"/>
        </a:spcBef>
        <a:spcAft>
          <a:spcPct val="0"/>
        </a:spcAft>
        <a:defRPr sz="5000">
          <a:solidFill>
            <a:schemeClr val="tx2"/>
          </a:solidFill>
          <a:latin typeface="Calibri" pitchFamily="34" charset="0"/>
        </a:defRPr>
      </a:lvl9pPr>
    </p:titleStyle>
    <p:bodyStyle>
      <a:lvl1pPr marL="273050" indent="-2730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95000"/>
        <a:buFont typeface="Wingdings 2" panose="05020102010507070707" pitchFamily="18" charset="2"/>
        <a:buChar char=""/>
        <a:defRPr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 rtl="0" eaLnBrk="0" fontAlgn="base" hangingPunct="0">
        <a:spcBef>
          <a:spcPct val="20000"/>
        </a:spcBef>
        <a:spcAft>
          <a:spcPct val="0"/>
        </a:spcAft>
        <a:buClr>
          <a:schemeClr val="accent1"/>
        </a:buClr>
        <a:buSzPct val="85000"/>
        <a:buFont typeface="Wingdings 2" panose="05020102010507070707" pitchFamily="18" charset="2"/>
        <a:buChar char="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 rtl="0" eaLnBrk="0" fontAlgn="base" hangingPunct="0">
        <a:spcBef>
          <a:spcPct val="20000"/>
        </a:spcBef>
        <a:spcAft>
          <a:spcPct val="0"/>
        </a:spcAft>
        <a:buClr>
          <a:schemeClr val="accent2"/>
        </a:buClr>
        <a:buSzPct val="70000"/>
        <a:buFont typeface="Wingdings 2" panose="05020102010507070707" pitchFamily="18" charset="2"/>
        <a:buChar char=""/>
        <a:defRPr sz="2100" kern="12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 rtl="0" eaLnBrk="0" fontAlgn="base" hangingPunct="0">
        <a:spcBef>
          <a:spcPct val="20000"/>
        </a:spcBef>
        <a:spcAft>
          <a:spcPct val="0"/>
        </a:spcAft>
        <a:buClr>
          <a:srgbClr val="0BD0D9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 rtl="0" eaLnBrk="0" fontAlgn="base" hangingPunct="0">
        <a:spcBef>
          <a:spcPct val="20000"/>
        </a:spcBef>
        <a:spcAft>
          <a:spcPct val="0"/>
        </a:spcAft>
        <a:buClr>
          <a:srgbClr val="10CF9B"/>
        </a:buClr>
        <a:buSzPct val="65000"/>
        <a:buFont typeface="Wingdings 2" panose="05020102010507070707" pitchFamily="18" charset="2"/>
        <a:buChar char="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 rtl="0" eaLnBrk="1" latinLnBrk="0" hangingPunct="1">
        <a:spcBef>
          <a:spcPct val="20000"/>
        </a:spcBef>
        <a:buClr>
          <a:schemeClr val="accent5"/>
        </a:buClr>
        <a:buSzPct val="80000"/>
        <a:buFont typeface="Wingdings 2"/>
        <a:buChar char="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 rtl="0" eaLnBrk="1" latinLnBrk="0" hangingPunct="1">
        <a:spcBef>
          <a:spcPct val="20000"/>
        </a:spcBef>
        <a:buClr>
          <a:schemeClr val="accent6"/>
        </a:buClr>
        <a:buSzPct val="80000"/>
        <a:buFont typeface="Wingdings 2"/>
        <a:buChar char=""/>
        <a:defRPr kumimoji="0" sz="1600" kern="1200" baseline="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 rtl="0" eaLnBrk="1" latinLnBrk="0" hangingPunct="1">
        <a:spcBef>
          <a:spcPct val="20000"/>
        </a:spcBef>
        <a:buClr>
          <a:schemeClr val="tx2"/>
        </a:buClr>
        <a:buChar char="•"/>
        <a:defRPr kumimoji="0" sz="16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 rtl="0" eaLnBrk="1" latinLnBrk="0" hangingPunct="1">
        <a:spcBef>
          <a:spcPct val="20000"/>
        </a:spcBef>
        <a:buClr>
          <a:schemeClr val="tx2"/>
        </a:buClr>
        <a:buFontTx/>
        <a:buChar char="•"/>
        <a:defRPr kumimoji="0" sz="1400" kern="1200" baseline="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audio" Target="../media/media1.m4a"/><Relationship Id="rId1" Type="http://schemas.microsoft.com/office/2007/relationships/media" Target="../media/media1.m4a"/><Relationship Id="rId5" Type="http://schemas.openxmlformats.org/officeDocument/2006/relationships/image" Target="../media/image4.png"/><Relationship Id="rId4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2.m4a"/><Relationship Id="rId1" Type="http://schemas.microsoft.com/office/2007/relationships/media" Target="../media/media2.m4a"/><Relationship Id="rId6" Type="http://schemas.openxmlformats.org/officeDocument/2006/relationships/image" Target="../media/image4.png"/><Relationship Id="rId5" Type="http://schemas.openxmlformats.org/officeDocument/2006/relationships/image" Target="../media/image5.jpeg"/><Relationship Id="rId4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5.xml"/><Relationship Id="rId2" Type="http://schemas.openxmlformats.org/officeDocument/2006/relationships/audio" Target="../media/media3.m4a"/><Relationship Id="rId1" Type="http://schemas.microsoft.com/office/2007/relationships/media" Target="../media/media3.m4a"/><Relationship Id="rId6" Type="http://schemas.openxmlformats.org/officeDocument/2006/relationships/image" Target="../media/image4.png"/><Relationship Id="rId5" Type="http://schemas.openxmlformats.org/officeDocument/2006/relationships/image" Target="../media/image6.jpeg"/><Relationship Id="rId4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4.m4a"/><Relationship Id="rId1" Type="http://schemas.microsoft.com/office/2007/relationships/media" Target="../media/media4.m4a"/><Relationship Id="rId6" Type="http://schemas.openxmlformats.org/officeDocument/2006/relationships/image" Target="../media/image4.png"/><Relationship Id="rId5" Type="http://schemas.openxmlformats.org/officeDocument/2006/relationships/image" Target="../media/image7.jpeg"/><Relationship Id="rId4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5.m4a"/><Relationship Id="rId1" Type="http://schemas.microsoft.com/office/2007/relationships/media" Target="../media/media5.m4a"/><Relationship Id="rId6" Type="http://schemas.openxmlformats.org/officeDocument/2006/relationships/image" Target="../media/image4.png"/><Relationship Id="rId5" Type="http://schemas.openxmlformats.org/officeDocument/2006/relationships/image" Target="../media/image8.jpeg"/><Relationship Id="rId4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6.m4a"/><Relationship Id="rId1" Type="http://schemas.microsoft.com/office/2007/relationships/media" Target="../media/media6.m4a"/><Relationship Id="rId6" Type="http://schemas.openxmlformats.org/officeDocument/2006/relationships/image" Target="../media/image4.png"/><Relationship Id="rId5" Type="http://schemas.openxmlformats.org/officeDocument/2006/relationships/image" Target="../media/image9.jpeg"/><Relationship Id="rId4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7.m4a"/><Relationship Id="rId1" Type="http://schemas.microsoft.com/office/2007/relationships/media" Target="../media/media7.m4a"/><Relationship Id="rId6" Type="http://schemas.openxmlformats.org/officeDocument/2006/relationships/image" Target="../media/image4.png"/><Relationship Id="rId5" Type="http://schemas.openxmlformats.org/officeDocument/2006/relationships/image" Target="../media/image10.jpeg"/><Relationship Id="rId4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8.m4a"/><Relationship Id="rId1" Type="http://schemas.microsoft.com/office/2007/relationships/media" Target="../media/media8.m4a"/><Relationship Id="rId6" Type="http://schemas.openxmlformats.org/officeDocument/2006/relationships/image" Target="../media/image4.png"/><Relationship Id="rId5" Type="http://schemas.openxmlformats.org/officeDocument/2006/relationships/image" Target="../media/image11.jpeg"/><Relationship Id="rId4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9.m4a"/><Relationship Id="rId1" Type="http://schemas.microsoft.com/office/2007/relationships/media" Target="../media/media9.m4a"/><Relationship Id="rId6" Type="http://schemas.openxmlformats.org/officeDocument/2006/relationships/image" Target="../media/image4.png"/><Relationship Id="rId5" Type="http://schemas.openxmlformats.org/officeDocument/2006/relationships/image" Target="../media/image12.jpeg"/><Relationship Id="rId4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4.xml"/><Relationship Id="rId2" Type="http://schemas.openxmlformats.org/officeDocument/2006/relationships/audio" Target="../media/media10.m4a"/><Relationship Id="rId1" Type="http://schemas.microsoft.com/office/2007/relationships/media" Target="../media/media10.m4a"/><Relationship Id="rId6" Type="http://schemas.openxmlformats.org/officeDocument/2006/relationships/image" Target="../media/image4.png"/><Relationship Id="rId5" Type="http://schemas.openxmlformats.org/officeDocument/2006/relationships/image" Target="../media/image13.jpeg"/><Relationship Id="rId4" Type="http://schemas.openxmlformats.org/officeDocument/2006/relationships/notesSlide" Target="../notesSlides/notesSlide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ln>
            <a:miter lim="800000"/>
            <a:headEnd/>
            <a:tailEnd/>
          </a:ln>
        </p:spPr>
        <p:txBody>
          <a:bodyPr/>
          <a:lstStyle/>
          <a:p>
            <a:pPr eaLnBrk="1" fontAlgn="auto" hangingPunct="1">
              <a:spcAft>
                <a:spcPts val="0"/>
              </a:spcAft>
              <a:defRPr/>
            </a:pPr>
            <a:r>
              <a:rPr lang="cs-CZ" dirty="0" smtClean="0"/>
              <a:t>Hvězdy LOH</a:t>
            </a:r>
            <a:endParaRPr lang="cs-CZ" dirty="0"/>
          </a:p>
        </p:txBody>
      </p:sp>
      <p:sp>
        <p:nvSpPr>
          <p:cNvPr id="5123" name="Podnadpis 2"/>
          <p:cNvSpPr>
            <a:spLocks noGrp="1"/>
          </p:cNvSpPr>
          <p:nvPr>
            <p:ph type="subTitle" idx="1"/>
          </p:nvPr>
        </p:nvSpPr>
        <p:spPr>
          <a:xfrm>
            <a:off x="533400" y="3228975"/>
            <a:ext cx="7854950" cy="1752600"/>
          </a:xfrm>
        </p:spPr>
        <p:txBody>
          <a:bodyPr/>
          <a:lstStyle/>
          <a:p>
            <a:pPr marR="0" eaLnBrk="1" hangingPunct="1"/>
            <a:r>
              <a:rPr lang="cs-CZ" altLang="cs-CZ" smtClean="0"/>
              <a:t>Novodobé letní OH, 1896 - 1912</a:t>
            </a:r>
          </a:p>
        </p:txBody>
      </p:sp>
      <p:pic>
        <p:nvPicPr>
          <p:cNvPr id="3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/>
          <a:stretch>
            <a:fillRect/>
          </a:stretch>
        </p:blipFill>
        <p:spPr>
          <a:xfrm>
            <a:off x="2195736" y="198120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48395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Athény 1896</a:t>
            </a:r>
          </a:p>
        </p:txBody>
      </p:sp>
      <p:pic>
        <p:nvPicPr>
          <p:cNvPr id="6147" name="Zástupný symbol pro obsah 4" descr="Alfréd Hajos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16013" y="2133600"/>
            <a:ext cx="2722562" cy="4137025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875"/>
            <a:ext cx="4038600" cy="4433888"/>
          </a:xfrm>
        </p:spPr>
        <p:txBody>
          <a:bodyPr>
            <a:normAutofit fontScale="92500"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Alfréd </a:t>
            </a:r>
            <a:r>
              <a:rPr lang="cs-CZ" dirty="0" err="1" smtClean="0"/>
              <a:t>Hájos</a:t>
            </a:r>
            <a:r>
              <a:rPr lang="cs-CZ" dirty="0" smtClean="0"/>
              <a:t> 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None/>
              <a:defRPr/>
            </a:pPr>
            <a:r>
              <a:rPr lang="cs-CZ" dirty="0" smtClean="0"/>
              <a:t>   (Arnold </a:t>
            </a:r>
            <a:r>
              <a:rPr lang="cs-CZ" dirty="0" err="1" smtClean="0"/>
              <a:t>Guttman</a:t>
            </a:r>
            <a:r>
              <a:rPr lang="cs-CZ" dirty="0" smtClean="0"/>
              <a:t>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cs-CZ" dirty="0" smtClean="0"/>
              <a:t>První OH vítěz Maďarsko (Uhry)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cs-CZ" dirty="0" smtClean="0"/>
              <a:t>1 200m a 100m VZ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cs-CZ" dirty="0" smtClean="0"/>
              <a:t>Student architektury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cs-CZ" dirty="0" smtClean="0"/>
              <a:t>V dětství měl zakázáno plavat (otec utonul)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Arial" pitchFamily="34" charset="0"/>
              <a:buChar char="•"/>
              <a:defRPr/>
            </a:pPr>
            <a:r>
              <a:rPr lang="cs-CZ" dirty="0" smtClean="0"/>
              <a:t>1924 Paříž, umělecké soutěže (OH stadion), stříbrná medaile</a:t>
            </a:r>
            <a:endParaRPr lang="cs-CZ" dirty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811213" y="234888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2709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Athény 1896</a:t>
            </a:r>
          </a:p>
        </p:txBody>
      </p:sp>
      <p:sp>
        <p:nvSpPr>
          <p:cNvPr id="7171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855788"/>
            <a:ext cx="4040188" cy="658812"/>
          </a:xfrm>
        </p:spPr>
        <p:txBody>
          <a:bodyPr/>
          <a:lstStyle/>
          <a:p>
            <a:pPr eaLnBrk="1" hangingPunct="1"/>
            <a:r>
              <a:rPr lang="cs-CZ" altLang="cs-CZ" smtClean="0"/>
              <a:t>Spiridon Louis</a:t>
            </a:r>
          </a:p>
        </p:txBody>
      </p:sp>
      <p:sp>
        <p:nvSpPr>
          <p:cNvPr id="7172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45025" y="1860550"/>
            <a:ext cx="4041775" cy="654050"/>
          </a:xfrm>
        </p:spPr>
        <p:txBody>
          <a:bodyPr/>
          <a:lstStyle/>
          <a:p>
            <a:pPr eaLnBrk="1" hangingPunct="1"/>
            <a:r>
              <a:rPr lang="cs-CZ" altLang="cs-CZ" smtClean="0"/>
              <a:t>Základní info </a:t>
            </a:r>
          </a:p>
        </p:txBody>
      </p:sp>
      <p:pic>
        <p:nvPicPr>
          <p:cNvPr id="7173" name="Zástupný symbol pro obsah 6" descr="Spiridon_louis.jpg"/>
          <p:cNvPicPr>
            <a:picLocks noGrp="1" noChangeAspect="1"/>
          </p:cNvPicPr>
          <p:nvPr>
            <p:ph sz="quarter" idx="2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395413" y="2514600"/>
            <a:ext cx="2163762" cy="3846513"/>
          </a:xfrm>
        </p:spPr>
      </p:pic>
      <p:sp>
        <p:nvSpPr>
          <p:cNvPr id="7174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514600"/>
            <a:ext cx="4041775" cy="3846513"/>
          </a:xfrm>
        </p:spPr>
        <p:txBody>
          <a:bodyPr/>
          <a:lstStyle/>
          <a:p>
            <a:pPr eaLnBrk="1" hangingPunct="1"/>
            <a:r>
              <a:rPr lang="cs-CZ" altLang="cs-CZ" dirty="0" smtClean="0"/>
              <a:t>První OH vítěz v maratónském běhu</a:t>
            </a:r>
          </a:p>
          <a:p>
            <a:pPr eaLnBrk="1" hangingPunct="1"/>
            <a:r>
              <a:rPr lang="cs-CZ" altLang="cs-CZ" dirty="0" smtClean="0"/>
              <a:t>Živil se jako poslíček, pasák koz a nosič vody</a:t>
            </a:r>
          </a:p>
          <a:p>
            <a:pPr eaLnBrk="1" hangingPunct="1"/>
            <a:r>
              <a:rPr lang="cs-CZ" altLang="cs-CZ" dirty="0" smtClean="0"/>
              <a:t>K běhu se dostal na vojně</a:t>
            </a:r>
          </a:p>
          <a:p>
            <a:pPr eaLnBrk="1" hangingPunct="1"/>
            <a:r>
              <a:rPr lang="cs-CZ" altLang="cs-CZ" dirty="0" smtClean="0"/>
              <a:t>Klasická trať z Marathónu do Athén</a:t>
            </a:r>
          </a:p>
          <a:p>
            <a:pPr eaLnBrk="1" hangingPunct="1"/>
            <a:r>
              <a:rPr lang="cs-CZ" altLang="cs-CZ" dirty="0" smtClean="0"/>
              <a:t>První řecká zlatá OH </a:t>
            </a:r>
            <a:r>
              <a:rPr lang="cs-CZ" altLang="cs-CZ" dirty="0" err="1" smtClean="0"/>
              <a:t>medalie</a:t>
            </a:r>
            <a:endParaRPr lang="cs-CZ" altLang="cs-CZ" dirty="0" smtClean="0"/>
          </a:p>
          <a:p>
            <a:pPr eaLnBrk="1" hangingPunct="1"/>
            <a:r>
              <a:rPr lang="cs-CZ" altLang="cs-CZ" dirty="0" smtClean="0"/>
              <a:t>Národní hrdina</a:t>
            </a:r>
          </a:p>
          <a:p>
            <a:pPr eaLnBrk="1" hangingPunct="1"/>
            <a:r>
              <a:rPr lang="cs-CZ" altLang="cs-CZ" dirty="0" smtClean="0"/>
              <a:t>Řada čestných ocenění</a:t>
            </a:r>
          </a:p>
          <a:p>
            <a:pPr eaLnBrk="1" hangingPunct="1"/>
            <a:endParaRPr lang="cs-CZ" altLang="cs-CZ" dirty="0" smtClean="0"/>
          </a:p>
          <a:p>
            <a:pPr eaLnBrk="1" hangingPunct="1"/>
            <a:endParaRPr lang="cs-CZ" altLang="cs-CZ" dirty="0" smtClean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7308304" y="9239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25633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Paříž 1900</a:t>
            </a:r>
          </a:p>
        </p:txBody>
      </p:sp>
      <p:pic>
        <p:nvPicPr>
          <p:cNvPr id="8195" name="Zástupný symbol pro obsah 4" descr="225px-Ray_Ewry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971550" y="2133600"/>
            <a:ext cx="2767013" cy="4106863"/>
          </a:xfrm>
        </p:spPr>
      </p:pic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875"/>
            <a:ext cx="4038600" cy="4433888"/>
          </a:xfrm>
        </p:spPr>
        <p:txBody>
          <a:bodyPr>
            <a:normAutofit lnSpcReduction="10000"/>
          </a:bodyPr>
          <a:lstStyle/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err="1" smtClean="0"/>
              <a:t>Raymond</a:t>
            </a:r>
            <a:r>
              <a:rPr lang="cs-CZ" dirty="0" smtClean="0"/>
              <a:t> C. </a:t>
            </a:r>
            <a:r>
              <a:rPr lang="cs-CZ" dirty="0" err="1" smtClean="0"/>
              <a:t>Ewey</a:t>
            </a:r>
            <a:r>
              <a:rPr lang="cs-CZ" dirty="0" smtClean="0"/>
              <a:t> (USA)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Skoky z místa (vysoký 165cm, daleký 347cm, trojskok 10,58m)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OH 1900 – 1912, 8 zlatých medalií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Dětská obrna / Gumový muž / Člověk – žabák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Závodil do 42let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r>
              <a:rPr lang="cs-CZ" dirty="0" smtClean="0"/>
              <a:t>Studoval vodní inženýrství</a:t>
            </a:r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 smtClean="0"/>
          </a:p>
          <a:p>
            <a:pPr marL="274320" indent="-274320" eaLnBrk="1" fontAlgn="auto" hangingPunct="1">
              <a:spcAft>
                <a:spcPts val="0"/>
              </a:spcAft>
              <a:buClr>
                <a:schemeClr val="accent3"/>
              </a:buClr>
              <a:buFont typeface="Wingdings 2"/>
              <a:buChar char=""/>
              <a:defRPr/>
            </a:pPr>
            <a:endParaRPr lang="cs-CZ" dirty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08104" y="631825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9772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pPr eaLnBrk="1" hangingPunct="1"/>
            <a:r>
              <a:rPr lang="cs-CZ" altLang="cs-CZ" smtClean="0"/>
              <a:t>Paříž 1900</a:t>
            </a:r>
          </a:p>
        </p:txBody>
      </p:sp>
      <p:pic>
        <p:nvPicPr>
          <p:cNvPr id="9219" name="Zástupný symbol pro obsah 4" descr="janda_suk_fr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61988" y="2236788"/>
            <a:ext cx="3629025" cy="3800475"/>
          </a:xfrm>
        </p:spPr>
      </p:pic>
      <p:sp>
        <p:nvSpPr>
          <p:cNvPr id="922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700213"/>
            <a:ext cx="4038600" cy="4654550"/>
          </a:xfrm>
        </p:spPr>
        <p:txBody>
          <a:bodyPr/>
          <a:lstStyle/>
          <a:p>
            <a:pPr eaLnBrk="1" hangingPunct="1"/>
            <a:r>
              <a:rPr lang="cs-CZ" altLang="cs-CZ" smtClean="0"/>
              <a:t>František Janda – Suk</a:t>
            </a:r>
          </a:p>
          <a:p>
            <a:pPr eaLnBrk="1" hangingPunct="1"/>
            <a:r>
              <a:rPr lang="cs-CZ" altLang="cs-CZ" smtClean="0"/>
              <a:t>První český OH medailista</a:t>
            </a:r>
          </a:p>
          <a:p>
            <a:pPr eaLnBrk="1" hangingPunct="1"/>
            <a:r>
              <a:rPr lang="cs-CZ" altLang="cs-CZ" smtClean="0"/>
              <a:t>Vrhač a sprinter</a:t>
            </a:r>
          </a:p>
          <a:p>
            <a:pPr eaLnBrk="1" hangingPunct="1"/>
            <a:r>
              <a:rPr lang="cs-CZ" altLang="cs-CZ" smtClean="0"/>
              <a:t>2.místo, hod diskem</a:t>
            </a:r>
          </a:p>
          <a:p>
            <a:pPr eaLnBrk="1" hangingPunct="1"/>
            <a:r>
              <a:rPr lang="cs-CZ" altLang="cs-CZ" smtClean="0"/>
              <a:t>Autor techniky hodu diskem s otočkou</a:t>
            </a:r>
          </a:p>
          <a:p>
            <a:pPr eaLnBrk="1" hangingPunct="1"/>
            <a:r>
              <a:rPr lang="cs-CZ" altLang="cs-CZ" smtClean="0"/>
              <a:t>Právník, policista, celník</a:t>
            </a:r>
          </a:p>
          <a:p>
            <a:pPr eaLnBrk="1" hangingPunct="1"/>
            <a:r>
              <a:rPr lang="cs-CZ" altLang="cs-CZ" smtClean="0"/>
              <a:t>S aktivní závodní činností končí ve 49-ti letech</a:t>
            </a:r>
          </a:p>
          <a:p>
            <a:pPr eaLnBrk="1" hangingPunct="1"/>
            <a:endParaRPr lang="cs-CZ" altLang="cs-CZ" smtClean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267200" y="7048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77553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cs-CZ" altLang="cs-CZ" smtClean="0"/>
              <a:t>St. Louis</a:t>
            </a:r>
          </a:p>
        </p:txBody>
      </p:sp>
      <p:pic>
        <p:nvPicPr>
          <p:cNvPr id="10243" name="Zástupný symbol pro obsah 4" descr="anton_heida_300x350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611188" y="2276475"/>
            <a:ext cx="3148012" cy="3671888"/>
          </a:xfrm>
        </p:spPr>
      </p:pic>
      <p:sp>
        <p:nvSpPr>
          <p:cNvPr id="1024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875"/>
            <a:ext cx="4038600" cy="4433888"/>
          </a:xfrm>
        </p:spPr>
        <p:txBody>
          <a:bodyPr/>
          <a:lstStyle/>
          <a:p>
            <a:r>
              <a:rPr lang="cs-CZ" altLang="cs-CZ" smtClean="0"/>
              <a:t>Anton Heida (USA)</a:t>
            </a:r>
          </a:p>
          <a:p>
            <a:r>
              <a:rPr lang="cs-CZ" altLang="cs-CZ" smtClean="0"/>
              <a:t>Všestranný sportovec se zaměřením na SG</a:t>
            </a:r>
          </a:p>
          <a:p>
            <a:r>
              <a:rPr lang="cs-CZ" altLang="cs-CZ" smtClean="0"/>
              <a:t>Údajně české kořeny</a:t>
            </a:r>
          </a:p>
          <a:p>
            <a:r>
              <a:rPr lang="cs-CZ" altLang="cs-CZ" smtClean="0"/>
              <a:t>5 zlatých, 1 stříbrná</a:t>
            </a:r>
          </a:p>
          <a:p>
            <a:r>
              <a:rPr lang="cs-CZ" altLang="cs-CZ" smtClean="0"/>
              <a:t>Všechny soutěže byly současně mistrovstvím USA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4648200" y="963036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64540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cs-CZ" altLang="cs-CZ" smtClean="0"/>
              <a:t>Londýn 1908</a:t>
            </a:r>
          </a:p>
        </p:txBody>
      </p:sp>
      <p:pic>
        <p:nvPicPr>
          <p:cNvPr id="11267" name="Zástupný symbol pro obsah 4" descr="225px-Henry_Taylor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101725" y="1920875"/>
            <a:ext cx="2749550" cy="4433888"/>
          </a:xfrm>
        </p:spPr>
      </p:pic>
      <p:sp>
        <p:nvSpPr>
          <p:cNvPr id="11268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875"/>
            <a:ext cx="4038600" cy="4433888"/>
          </a:xfrm>
        </p:spPr>
        <p:txBody>
          <a:bodyPr/>
          <a:lstStyle/>
          <a:p>
            <a:r>
              <a:rPr lang="cs-CZ" altLang="cs-CZ" smtClean="0"/>
              <a:t>Henry Taylor (GB)</a:t>
            </a:r>
          </a:p>
          <a:p>
            <a:r>
              <a:rPr lang="cs-CZ" altLang="cs-CZ" smtClean="0"/>
              <a:t>Účastník tří OH, plavec, krauler (volný způsob)</a:t>
            </a:r>
          </a:p>
          <a:p>
            <a:r>
              <a:rPr lang="cs-CZ" altLang="cs-CZ" smtClean="0"/>
              <a:t>2 x zlatá, 1 x stříbrná</a:t>
            </a:r>
          </a:p>
          <a:p>
            <a:r>
              <a:rPr lang="cs-CZ" altLang="cs-CZ" smtClean="0"/>
              <a:t>Velmi dlouhá sportovní kariéra, končil po OH Antverpy</a:t>
            </a:r>
          </a:p>
          <a:p>
            <a:r>
              <a:rPr lang="cs-CZ" altLang="cs-CZ" smtClean="0"/>
              <a:t>Přesah do dálkového plavání a vodního póla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5580112" y="7048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1364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cs-CZ" altLang="cs-CZ" smtClean="0"/>
              <a:t>Londýn 1908</a:t>
            </a:r>
          </a:p>
        </p:txBody>
      </p:sp>
      <p:pic>
        <p:nvPicPr>
          <p:cNvPr id="12291" name="Zástupný symbol pro obsah 4" descr="Vilém_Goppold_von_Lobsdorf_(1869-1943)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827088" y="2133600"/>
            <a:ext cx="3076575" cy="3983038"/>
          </a:xfrm>
        </p:spPr>
      </p:pic>
      <p:sp>
        <p:nvSpPr>
          <p:cNvPr id="12292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484313"/>
            <a:ext cx="4038600" cy="4392612"/>
          </a:xfrm>
        </p:spPr>
        <p:txBody>
          <a:bodyPr/>
          <a:lstStyle/>
          <a:p>
            <a:r>
              <a:rPr lang="cs-CZ" altLang="cs-CZ" smtClean="0"/>
              <a:t>Vilém Goppold z Lobsdorfu</a:t>
            </a:r>
          </a:p>
          <a:p>
            <a:r>
              <a:rPr lang="cs-CZ" altLang="cs-CZ" smtClean="0"/>
              <a:t>Šerm šavlí, 2 x bronz, jediné OH české šermířské medaile</a:t>
            </a:r>
          </a:p>
          <a:p>
            <a:r>
              <a:rPr lang="cs-CZ" altLang="cs-CZ" smtClean="0"/>
              <a:t>Úředník, vlastenec</a:t>
            </a:r>
          </a:p>
          <a:p>
            <a:r>
              <a:rPr lang="cs-CZ" altLang="cs-CZ" smtClean="0"/>
              <a:t>Zřekl se svého syna, který se za Protektorátu přihlásil k německé národnosti</a:t>
            </a:r>
          </a:p>
          <a:p>
            <a:r>
              <a:rPr lang="cs-CZ" altLang="cs-CZ" smtClean="0"/>
              <a:t>Predikátem „von“ jen mátl tělem</a:t>
            </a:r>
          </a:p>
          <a:p>
            <a:endParaRPr lang="cs-CZ" altLang="cs-CZ" smtClean="0"/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56176" y="484982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07966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cs-CZ" altLang="cs-CZ" smtClean="0"/>
              <a:t>Stockholm 1912</a:t>
            </a:r>
          </a:p>
        </p:txBody>
      </p:sp>
      <p:pic>
        <p:nvPicPr>
          <p:cNvPr id="13315" name="Zástupný symbol pro obsah 4" descr="Hannes_Kolehmainen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1512888" y="1920875"/>
            <a:ext cx="1927225" cy="4433888"/>
          </a:xfrm>
        </p:spPr>
      </p:pic>
      <p:sp>
        <p:nvSpPr>
          <p:cNvPr id="13316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557338"/>
            <a:ext cx="4038600" cy="4797425"/>
          </a:xfrm>
        </p:spPr>
        <p:txBody>
          <a:bodyPr/>
          <a:lstStyle/>
          <a:p>
            <a:r>
              <a:rPr lang="cs-CZ" altLang="cs-CZ" smtClean="0"/>
              <a:t>„Hannes“ Kolehmainen (Fin / Rus)</a:t>
            </a:r>
          </a:p>
          <a:p>
            <a:r>
              <a:rPr lang="cs-CZ" altLang="cs-CZ" smtClean="0"/>
              <a:t>Běžec na dlouhé tratě</a:t>
            </a:r>
          </a:p>
          <a:p>
            <a:r>
              <a:rPr lang="cs-CZ" altLang="cs-CZ" smtClean="0"/>
              <a:t>4 x zlato, 1 x stříbro</a:t>
            </a:r>
          </a:p>
          <a:p>
            <a:r>
              <a:rPr lang="cs-CZ" altLang="cs-CZ" smtClean="0"/>
              <a:t>OH Stockholm a Antverpy</a:t>
            </a:r>
          </a:p>
          <a:p>
            <a:r>
              <a:rPr lang="cs-CZ" altLang="cs-CZ" smtClean="0"/>
              <a:t>Běžecká legenda, OH 1952 zapaloval olympijský oheň</a:t>
            </a:r>
          </a:p>
          <a:p>
            <a:r>
              <a:rPr lang="cs-CZ" altLang="cs-CZ" smtClean="0"/>
              <a:t>Finský vlastenec</a:t>
            </a:r>
          </a:p>
          <a:p>
            <a:r>
              <a:rPr lang="cs-CZ" altLang="cs-CZ" smtClean="0"/>
              <a:t>Předchůdce P. Nurmiho a E. Zátopka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156176" y="521494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84578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Nadpis 1"/>
          <p:cNvSpPr>
            <a:spLocks noGrp="1"/>
          </p:cNvSpPr>
          <p:nvPr>
            <p:ph type="title"/>
          </p:nvPr>
        </p:nvSpPr>
        <p:spPr>
          <a:xfrm>
            <a:off x="457200" y="704850"/>
            <a:ext cx="8229600" cy="1143000"/>
          </a:xfrm>
        </p:spPr>
        <p:txBody>
          <a:bodyPr/>
          <a:lstStyle/>
          <a:p>
            <a:r>
              <a:rPr lang="cs-CZ" altLang="cs-CZ" smtClean="0"/>
              <a:t>Stockholm1912</a:t>
            </a:r>
          </a:p>
        </p:txBody>
      </p:sp>
      <p:pic>
        <p:nvPicPr>
          <p:cNvPr id="14339" name="Zástupný symbol pro obsah 4" descr="225px-Jim_Thorpe1912.jpg"/>
          <p:cNvPicPr>
            <a:picLocks noGrp="1" noChangeAspect="1"/>
          </p:cNvPicPr>
          <p:nvPr>
            <p:ph sz="half" idx="1"/>
          </p:nvPr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755650" y="1989138"/>
            <a:ext cx="2959100" cy="4392612"/>
          </a:xfrm>
        </p:spPr>
      </p:pic>
      <p:sp>
        <p:nvSpPr>
          <p:cNvPr id="14340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920875"/>
            <a:ext cx="4038600" cy="4433888"/>
          </a:xfrm>
        </p:spPr>
        <p:txBody>
          <a:bodyPr/>
          <a:lstStyle/>
          <a:p>
            <a:r>
              <a:rPr lang="cs-CZ" altLang="cs-CZ" smtClean="0"/>
              <a:t>Jim Thorpe (USA)</a:t>
            </a:r>
          </a:p>
          <a:p>
            <a:r>
              <a:rPr lang="cs-CZ" altLang="cs-CZ" smtClean="0"/>
              <a:t>Mimořádně všestranný sportovec (atletika 10-ti boj, baseball, basketbal, americký fotbal)</a:t>
            </a:r>
          </a:p>
          <a:p>
            <a:r>
              <a:rPr lang="cs-CZ" altLang="cs-CZ" smtClean="0"/>
              <a:t>Zlatá medaile v 10-ti boji</a:t>
            </a:r>
          </a:p>
          <a:p>
            <a:r>
              <a:rPr lang="cs-CZ" altLang="cs-CZ" smtClean="0"/>
              <a:t>Měl indiánské předky</a:t>
            </a:r>
          </a:p>
          <a:p>
            <a:r>
              <a:rPr lang="cs-CZ" altLang="cs-CZ" smtClean="0"/>
              <a:t>Oběť boje za amatérský status her, medaile vrácena v r. 1983</a:t>
            </a:r>
          </a:p>
        </p:txBody>
      </p:sp>
      <p:pic>
        <p:nvPicPr>
          <p:cNvPr id="2" name="Nahraný zvuk">
            <a:hlinkClick r:id="" action="ppaction://media"/>
          </p:cNvPr>
          <p:cNvPicPr>
            <a:picLocks noChangeAspect="1"/>
          </p:cNvPicPr>
          <p:nvPr>
            <a:audi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6"/>
          <a:stretch>
            <a:fillRect/>
          </a:stretch>
        </p:blipFill>
        <p:spPr>
          <a:xfrm>
            <a:off x="6362700" y="704850"/>
            <a:ext cx="609600" cy="6096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64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audio>
              <p:cMediaNode vol="80000">
                <p:cTn id="7" fill="hold" display="0">
                  <p:stCondLst>
                    <p:cond delay="indefinite"/>
                  </p:stCondLst>
                  <p:endCondLst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"/>
                </p:tgtEl>
              </p:cMediaNode>
            </p:audio>
          </p:childTnLst>
        </p:cTn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Tok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Tok">
      <a:majorFont>
        <a:latin typeface="Calibri"/>
        <a:ea typeface=""/>
        <a:cs typeface=""/>
        <a:font script="Jpan" typeface="ＭＳ Ｐゴシック"/>
        <a:font script="Hang" typeface="HY중고딕"/>
        <a:font script="Hans" typeface="隶书"/>
        <a:font script="Hant" typeface="微軟正黑體"/>
        <a:font script="Arab" typeface="Traditional Arabic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Constantia"/>
        <a:ea typeface=""/>
        <a:cs typeface=""/>
        <a:font script="Jpan" typeface="HGP明朝E"/>
        <a:font script="Hang" typeface="HY신명조"/>
        <a:font script="Hans" typeface="宋体"/>
        <a:font script="Hant" typeface="新細明體"/>
        <a:font script="Arab" typeface="Majalla UI"/>
        <a:font script="Hebr" typeface="David"/>
        <a:font script="Thai" typeface="Browalli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ok">
      <a:fillStyleLst>
        <a:solidFill>
          <a:schemeClr val="phClr"/>
        </a:solidFill>
        <a:gradFill rotWithShape="1">
          <a:gsLst>
            <a:gs pos="0">
              <a:schemeClr val="phClr">
                <a:tint val="70000"/>
                <a:satMod val="130000"/>
              </a:schemeClr>
            </a:gs>
            <a:gs pos="43000">
              <a:schemeClr val="phClr">
                <a:tint val="44000"/>
                <a:satMod val="165000"/>
              </a:schemeClr>
            </a:gs>
            <a:gs pos="93000">
              <a:schemeClr val="phClr">
                <a:tint val="15000"/>
                <a:satMod val="165000"/>
              </a:schemeClr>
            </a:gs>
            <a:gs pos="100000">
              <a:schemeClr val="phClr">
                <a:tint val="5000"/>
                <a:satMod val="250000"/>
              </a:schemeClr>
            </a:gs>
          </a:gsLst>
          <a:path path="circle">
            <a:fillToRect l="50000" t="130000" r="50000" b="-30000"/>
          </a:path>
        </a:gradFill>
        <a:gradFill rotWithShape="1">
          <a:gsLst>
            <a:gs pos="0">
              <a:schemeClr val="phClr">
                <a:tint val="98000"/>
                <a:shade val="25000"/>
                <a:satMod val="250000"/>
              </a:schemeClr>
            </a:gs>
            <a:gs pos="68000">
              <a:schemeClr val="phClr">
                <a:tint val="86000"/>
                <a:satMod val="115000"/>
              </a:schemeClr>
            </a:gs>
            <a:gs pos="100000">
              <a:schemeClr val="phClr">
                <a:tint val="50000"/>
                <a:satMod val="150000"/>
              </a:schemeClr>
            </a:gs>
          </a:gsLst>
          <a:path path="circle">
            <a:fillToRect l="50000" t="130000" r="50000" b="-30000"/>
          </a:path>
        </a:gradFill>
      </a:fillStyleLst>
      <a:lnStyleLst>
        <a:ln w="9525" cap="flat" cmpd="sng" algn="ctr">
          <a:solidFill>
            <a:schemeClr val="phClr">
              <a:shade val="50000"/>
              <a:satMod val="103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</a:effectStyle>
        <a:effectStyle>
          <a:effectLst>
            <a:outerShdw blurRad="57150" dist="38100" dir="5400000" algn="ctr" rotWithShape="0">
              <a:schemeClr val="phClr">
                <a:shade val="9000"/>
                <a:satMod val="105000"/>
                <a:alpha val="48000"/>
              </a:schemeClr>
            </a:outerShdw>
          </a:effectLst>
          <a:scene3d>
            <a:camera prst="orthographicFront" fov="0">
              <a:rot lat="0" lon="0" rev="0"/>
            </a:camera>
            <a:lightRig rig="glow" dir="tl">
              <a:rot lat="0" lon="0" rev="900000"/>
            </a:lightRig>
          </a:scene3d>
          <a:sp3d prstMaterial="powder">
            <a:bevelT w="25400" h="381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>
            <a:fillToRect l="10000" t="110000" r="10000" b="10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ppt/theme/themeOverride2.xml><?xml version="1.0" encoding="utf-8"?>
<a:themeOverride xmlns:a="http://schemas.openxmlformats.org/drawingml/2006/main">
  <a:clrScheme name="Tok">
    <a:dk1>
      <a:sysClr val="windowText" lastClr="000000"/>
    </a:dk1>
    <a:lt1>
      <a:sysClr val="window" lastClr="FFFFFF"/>
    </a:lt1>
    <a:dk2>
      <a:srgbClr val="04617B"/>
    </a:dk2>
    <a:lt2>
      <a:srgbClr val="DBF5F9"/>
    </a:lt2>
    <a:accent1>
      <a:srgbClr val="0F6FC6"/>
    </a:accent1>
    <a:accent2>
      <a:srgbClr val="009DD9"/>
    </a:accent2>
    <a:accent3>
      <a:srgbClr val="0BD0D9"/>
    </a:accent3>
    <a:accent4>
      <a:srgbClr val="10CF9B"/>
    </a:accent4>
    <a:accent5>
      <a:srgbClr val="7CCA62"/>
    </a:accent5>
    <a:accent6>
      <a:srgbClr val="A5C249"/>
    </a:accent6>
    <a:hlink>
      <a:srgbClr val="E2D700"/>
    </a:hlink>
    <a:folHlink>
      <a:srgbClr val="85DFD0"/>
    </a:folHlink>
  </a:clr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203</TotalTime>
  <Words>383</Words>
  <Application>Microsoft Office PowerPoint</Application>
  <PresentationFormat>Předvádění na obrazovce (4:3)</PresentationFormat>
  <Paragraphs>77</Paragraphs>
  <Slides>10</Slides>
  <Notes>10</Notes>
  <HiddenSlides>0</HiddenSlides>
  <MMClips>10</MMClips>
  <ScaleCrop>false</ScaleCrop>
  <HeadingPairs>
    <vt:vector size="6" baseType="variant">
      <vt:variant>
        <vt:lpstr>Použitá písma</vt:lpstr>
      </vt:variant>
      <vt:variant>
        <vt:i4>4</vt:i4>
      </vt:variant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5" baseType="lpstr">
      <vt:lpstr>Arial</vt:lpstr>
      <vt:lpstr>Calibri</vt:lpstr>
      <vt:lpstr>Constantia</vt:lpstr>
      <vt:lpstr>Wingdings 2</vt:lpstr>
      <vt:lpstr>Tok</vt:lpstr>
      <vt:lpstr>Hvězdy LOH</vt:lpstr>
      <vt:lpstr>Athény 1896</vt:lpstr>
      <vt:lpstr>Athény 1896</vt:lpstr>
      <vt:lpstr>Paříž 1900</vt:lpstr>
      <vt:lpstr>Paříž 1900</vt:lpstr>
      <vt:lpstr>St. Louis</vt:lpstr>
      <vt:lpstr>Londýn 1908</vt:lpstr>
      <vt:lpstr>Londýn 1908</vt:lpstr>
      <vt:lpstr>Stockholm 1912</vt:lpstr>
      <vt:lpstr>Stockholm1912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Hvězdy LOH</dc:title>
  <dc:creator>radek</dc:creator>
  <cp:lastModifiedBy>ktv</cp:lastModifiedBy>
  <cp:revision>21</cp:revision>
  <dcterms:created xsi:type="dcterms:W3CDTF">2016-11-21T10:15:55Z</dcterms:created>
  <dcterms:modified xsi:type="dcterms:W3CDTF">2020-11-18T08:59:08Z</dcterms:modified>
</cp:coreProperties>
</file>