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256" r:id="rId2"/>
    <p:sldId id="259" r:id="rId3"/>
    <p:sldId id="262" r:id="rId4"/>
    <p:sldId id="260" r:id="rId5"/>
    <p:sldId id="261" r:id="rId6"/>
    <p:sldId id="257" r:id="rId7"/>
    <p:sldId id="263" r:id="rId8"/>
    <p:sldId id="264" r:id="rId9"/>
    <p:sldId id="265" r:id="rId10"/>
    <p:sldId id="266" r:id="rId11"/>
    <p:sldId id="268" r:id="rId12"/>
    <p:sldId id="267" r:id="rId13"/>
    <p:sldId id="277" r:id="rId14"/>
    <p:sldId id="278" r:id="rId15"/>
    <p:sldId id="285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58" r:id="rId24"/>
    <p:sldId id="269" r:id="rId25"/>
    <p:sldId id="270" r:id="rId26"/>
    <p:sldId id="271" r:id="rId27"/>
    <p:sldId id="272" r:id="rId28"/>
    <p:sldId id="273" r:id="rId29"/>
    <p:sldId id="274" r:id="rId30"/>
    <p:sldId id="275" r:id="rId31"/>
    <p:sldId id="276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67" autoAdjust="0"/>
    <p:restoredTop sz="86475" autoAdjust="0"/>
  </p:normalViewPr>
  <p:slideViewPr>
    <p:cSldViewPr>
      <p:cViewPr varScale="1">
        <p:scale>
          <a:sx n="79" d="100"/>
          <a:sy n="79" d="100"/>
        </p:scale>
        <p:origin x="-158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92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76BB23B-988F-427F-A4CD-8AA9782EDB08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cs-CZ"/>
        </a:p>
      </dgm:t>
    </dgm:pt>
    <dgm:pt modelId="{FDE34CC5-B9B2-47D7-8F40-BD6CBE64A512}">
      <dgm:prSet phldrT="[Text]"/>
      <dgm:spPr/>
      <dgm:t>
        <a:bodyPr/>
        <a:lstStyle/>
        <a:p>
          <a:r>
            <a:rPr lang="cs-CZ" dirty="0" smtClean="0"/>
            <a:t>OBSAH</a:t>
          </a:r>
          <a:endParaRPr lang="cs-CZ" dirty="0"/>
        </a:p>
      </dgm:t>
    </dgm:pt>
    <dgm:pt modelId="{80BAB03D-4B5D-43F0-B955-1726271F93EC}" type="parTrans" cxnId="{F3FBA5C0-A0D8-4B5E-9F16-FFE3C92B03E2}">
      <dgm:prSet/>
      <dgm:spPr/>
      <dgm:t>
        <a:bodyPr/>
        <a:lstStyle/>
        <a:p>
          <a:endParaRPr lang="cs-CZ"/>
        </a:p>
      </dgm:t>
    </dgm:pt>
    <dgm:pt modelId="{06C0CBDC-24F4-4112-A37A-468FB0061A5E}" type="sibTrans" cxnId="{F3FBA5C0-A0D8-4B5E-9F16-FFE3C92B03E2}">
      <dgm:prSet/>
      <dgm:spPr/>
      <dgm:t>
        <a:bodyPr/>
        <a:lstStyle/>
        <a:p>
          <a:endParaRPr lang="cs-CZ"/>
        </a:p>
      </dgm:t>
    </dgm:pt>
    <dgm:pt modelId="{83B1A563-2540-4720-9FBC-D65BE7817BD9}">
      <dgm:prSet phldrT="[Text]"/>
      <dgm:spPr/>
      <dgm:t>
        <a:bodyPr/>
        <a:lstStyle/>
        <a:p>
          <a:r>
            <a:rPr lang="cs-CZ" dirty="0" smtClean="0"/>
            <a:t>SROZUMITELNOST TEXTU</a:t>
          </a:r>
          <a:endParaRPr lang="cs-CZ" dirty="0"/>
        </a:p>
      </dgm:t>
    </dgm:pt>
    <dgm:pt modelId="{5536ED52-7ABB-43F2-8817-842CD8FE49A9}" type="parTrans" cxnId="{C5F2CD44-8ED8-48DF-A59A-24D04C738305}">
      <dgm:prSet/>
      <dgm:spPr/>
      <dgm:t>
        <a:bodyPr/>
        <a:lstStyle/>
        <a:p>
          <a:endParaRPr lang="cs-CZ"/>
        </a:p>
      </dgm:t>
    </dgm:pt>
    <dgm:pt modelId="{84FAECBA-11CB-43C4-978E-D814D72C584C}" type="sibTrans" cxnId="{C5F2CD44-8ED8-48DF-A59A-24D04C738305}">
      <dgm:prSet/>
      <dgm:spPr/>
      <dgm:t>
        <a:bodyPr/>
        <a:lstStyle/>
        <a:p>
          <a:endParaRPr lang="cs-CZ"/>
        </a:p>
      </dgm:t>
    </dgm:pt>
    <dgm:pt modelId="{C4D81976-CB12-469D-A9BF-689DF616CB9B}">
      <dgm:prSet phldrT="[Text]"/>
      <dgm:spPr/>
      <dgm:t>
        <a:bodyPr/>
        <a:lstStyle/>
        <a:p>
          <a:r>
            <a:rPr lang="cs-CZ" dirty="0" smtClean="0"/>
            <a:t>STRUKTURA</a:t>
          </a:r>
          <a:endParaRPr lang="cs-CZ" dirty="0"/>
        </a:p>
      </dgm:t>
    </dgm:pt>
    <dgm:pt modelId="{E652FFA5-5930-494E-B401-A4B71F7F0E34}" type="parTrans" cxnId="{3BE31CC1-0CB6-47FE-9146-996096D86C58}">
      <dgm:prSet/>
      <dgm:spPr/>
      <dgm:t>
        <a:bodyPr/>
        <a:lstStyle/>
        <a:p>
          <a:endParaRPr lang="cs-CZ"/>
        </a:p>
      </dgm:t>
    </dgm:pt>
    <dgm:pt modelId="{162B21A8-9555-4B54-916B-4D56DB0C2ECB}" type="sibTrans" cxnId="{3BE31CC1-0CB6-47FE-9146-996096D86C58}">
      <dgm:prSet/>
      <dgm:spPr/>
      <dgm:t>
        <a:bodyPr/>
        <a:lstStyle/>
        <a:p>
          <a:endParaRPr lang="cs-CZ"/>
        </a:p>
      </dgm:t>
    </dgm:pt>
    <dgm:pt modelId="{73A8F612-50C5-4FB6-85D3-DD66D32B9E6B}">
      <dgm:prSet phldrT="[Text]"/>
      <dgm:spPr/>
      <dgm:t>
        <a:bodyPr/>
        <a:lstStyle/>
        <a:p>
          <a:r>
            <a:rPr lang="cs-CZ" dirty="0" smtClean="0"/>
            <a:t>ILUSTRACE</a:t>
          </a:r>
          <a:endParaRPr lang="cs-CZ" dirty="0"/>
        </a:p>
      </dgm:t>
    </dgm:pt>
    <dgm:pt modelId="{DD1D6AB9-CBD1-4F8F-A3C1-E687064F1E23}" type="parTrans" cxnId="{8AA5E977-FBC8-4BCC-9FD0-AFCA7C88CFDB}">
      <dgm:prSet/>
      <dgm:spPr/>
      <dgm:t>
        <a:bodyPr/>
        <a:lstStyle/>
        <a:p>
          <a:endParaRPr lang="cs-CZ"/>
        </a:p>
      </dgm:t>
    </dgm:pt>
    <dgm:pt modelId="{47110FAB-8B7C-478A-ABF1-101C68A8DA36}" type="sibTrans" cxnId="{8AA5E977-FBC8-4BCC-9FD0-AFCA7C88CFDB}">
      <dgm:prSet/>
      <dgm:spPr/>
      <dgm:t>
        <a:bodyPr/>
        <a:lstStyle/>
        <a:p>
          <a:endParaRPr lang="cs-CZ"/>
        </a:p>
      </dgm:t>
    </dgm:pt>
    <dgm:pt modelId="{179F1C9D-90C1-4248-844A-A7CCFFA4F152}">
      <dgm:prSet phldrT="[Text]"/>
      <dgm:spPr/>
      <dgm:t>
        <a:bodyPr/>
        <a:lstStyle/>
        <a:p>
          <a:r>
            <a:rPr lang="cs-CZ" dirty="0" smtClean="0"/>
            <a:t>OTÁZKY, ÚLOHY, TESTY</a:t>
          </a:r>
          <a:endParaRPr lang="cs-CZ" dirty="0"/>
        </a:p>
      </dgm:t>
    </dgm:pt>
    <dgm:pt modelId="{B1064BE6-E3E0-4CE0-8918-CD09A1B42744}" type="parTrans" cxnId="{B7AD2BF6-A2FE-401B-8AFB-85F937F1953D}">
      <dgm:prSet/>
      <dgm:spPr/>
      <dgm:t>
        <a:bodyPr/>
        <a:lstStyle/>
        <a:p>
          <a:endParaRPr lang="cs-CZ"/>
        </a:p>
      </dgm:t>
    </dgm:pt>
    <dgm:pt modelId="{421F27D6-2AD2-4DA6-B6B1-8A29D086F3D1}" type="sibTrans" cxnId="{B7AD2BF6-A2FE-401B-8AFB-85F937F1953D}">
      <dgm:prSet/>
      <dgm:spPr/>
      <dgm:t>
        <a:bodyPr/>
        <a:lstStyle/>
        <a:p>
          <a:endParaRPr lang="cs-CZ"/>
        </a:p>
      </dgm:t>
    </dgm:pt>
    <dgm:pt modelId="{5A020FCD-4BDE-4213-B126-15362CC105F9}" type="pres">
      <dgm:prSet presAssocID="{C76BB23B-988F-427F-A4CD-8AA9782EDB0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18FC4E23-DED9-4CF9-BEBB-5A7CF0B4DB4C}" type="pres">
      <dgm:prSet presAssocID="{FDE34CC5-B9B2-47D7-8F40-BD6CBE64A512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DD24A8-A574-440E-9E9F-3ED49D2B8871}" type="pres">
      <dgm:prSet presAssocID="{06C0CBDC-24F4-4112-A37A-468FB0061A5E}" presName="sibTrans" presStyleCnt="0"/>
      <dgm:spPr/>
    </dgm:pt>
    <dgm:pt modelId="{B195F12A-8B1A-4F46-8B5F-A2C9F162D1B5}" type="pres">
      <dgm:prSet presAssocID="{83B1A563-2540-4720-9FBC-D65BE7817BD9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8834AB6-CC1D-456B-BD52-AB81B3686BBC}" type="pres">
      <dgm:prSet presAssocID="{84FAECBA-11CB-43C4-978E-D814D72C584C}" presName="sibTrans" presStyleCnt="0"/>
      <dgm:spPr/>
    </dgm:pt>
    <dgm:pt modelId="{5024BFBE-D835-4EDE-900F-B9C5C64739BB}" type="pres">
      <dgm:prSet presAssocID="{C4D81976-CB12-469D-A9BF-689DF616CB9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961743C-DDCE-41F1-978C-84C5E1ACBE3D}" type="pres">
      <dgm:prSet presAssocID="{162B21A8-9555-4B54-916B-4D56DB0C2ECB}" presName="sibTrans" presStyleCnt="0"/>
      <dgm:spPr/>
    </dgm:pt>
    <dgm:pt modelId="{55F26A2E-401C-42C6-AB14-A2A19D90450B}" type="pres">
      <dgm:prSet presAssocID="{73A8F612-50C5-4FB6-85D3-DD66D32B9E6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49EC05A-7B34-4EDF-B14E-AF4AAAE51C44}" type="pres">
      <dgm:prSet presAssocID="{47110FAB-8B7C-478A-ABF1-101C68A8DA36}" presName="sibTrans" presStyleCnt="0"/>
      <dgm:spPr/>
    </dgm:pt>
    <dgm:pt modelId="{C2DD68F4-64F0-4CB4-A223-6B072F005498}" type="pres">
      <dgm:prSet presAssocID="{179F1C9D-90C1-4248-844A-A7CCFFA4F15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D2DAA53-94D7-4752-A119-4727935C0E04}" type="presOf" srcId="{83B1A563-2540-4720-9FBC-D65BE7817BD9}" destId="{B195F12A-8B1A-4F46-8B5F-A2C9F162D1B5}" srcOrd="0" destOrd="0" presId="urn:microsoft.com/office/officeart/2005/8/layout/default"/>
    <dgm:cxn modelId="{2DD695BF-B324-48FE-842F-A059E60A08F4}" type="presOf" srcId="{C4D81976-CB12-469D-A9BF-689DF616CB9B}" destId="{5024BFBE-D835-4EDE-900F-B9C5C64739BB}" srcOrd="0" destOrd="0" presId="urn:microsoft.com/office/officeart/2005/8/layout/default"/>
    <dgm:cxn modelId="{3BE31CC1-0CB6-47FE-9146-996096D86C58}" srcId="{C76BB23B-988F-427F-A4CD-8AA9782EDB08}" destId="{C4D81976-CB12-469D-A9BF-689DF616CB9B}" srcOrd="2" destOrd="0" parTransId="{E652FFA5-5930-494E-B401-A4B71F7F0E34}" sibTransId="{162B21A8-9555-4B54-916B-4D56DB0C2ECB}"/>
    <dgm:cxn modelId="{E54B718D-BED7-44C2-BFD2-A0251E0D6DB8}" type="presOf" srcId="{73A8F612-50C5-4FB6-85D3-DD66D32B9E6B}" destId="{55F26A2E-401C-42C6-AB14-A2A19D90450B}" srcOrd="0" destOrd="0" presId="urn:microsoft.com/office/officeart/2005/8/layout/default"/>
    <dgm:cxn modelId="{04DABF7A-F5F8-4463-886E-9DFCD1165503}" type="presOf" srcId="{FDE34CC5-B9B2-47D7-8F40-BD6CBE64A512}" destId="{18FC4E23-DED9-4CF9-BEBB-5A7CF0B4DB4C}" srcOrd="0" destOrd="0" presId="urn:microsoft.com/office/officeart/2005/8/layout/default"/>
    <dgm:cxn modelId="{FAAB5836-5DFB-4C5D-9439-C82BCE49B45F}" type="presOf" srcId="{C76BB23B-988F-427F-A4CD-8AA9782EDB08}" destId="{5A020FCD-4BDE-4213-B126-15362CC105F9}" srcOrd="0" destOrd="0" presId="urn:microsoft.com/office/officeart/2005/8/layout/default"/>
    <dgm:cxn modelId="{8AA5E977-FBC8-4BCC-9FD0-AFCA7C88CFDB}" srcId="{C76BB23B-988F-427F-A4CD-8AA9782EDB08}" destId="{73A8F612-50C5-4FB6-85D3-DD66D32B9E6B}" srcOrd="3" destOrd="0" parTransId="{DD1D6AB9-CBD1-4F8F-A3C1-E687064F1E23}" sibTransId="{47110FAB-8B7C-478A-ABF1-101C68A8DA36}"/>
    <dgm:cxn modelId="{B7AD2BF6-A2FE-401B-8AFB-85F937F1953D}" srcId="{C76BB23B-988F-427F-A4CD-8AA9782EDB08}" destId="{179F1C9D-90C1-4248-844A-A7CCFFA4F152}" srcOrd="4" destOrd="0" parTransId="{B1064BE6-E3E0-4CE0-8918-CD09A1B42744}" sibTransId="{421F27D6-2AD2-4DA6-B6B1-8A29D086F3D1}"/>
    <dgm:cxn modelId="{D122A080-9111-43CC-AEB6-74D509A1ACC2}" type="presOf" srcId="{179F1C9D-90C1-4248-844A-A7CCFFA4F152}" destId="{C2DD68F4-64F0-4CB4-A223-6B072F005498}" srcOrd="0" destOrd="0" presId="urn:microsoft.com/office/officeart/2005/8/layout/default"/>
    <dgm:cxn modelId="{C5F2CD44-8ED8-48DF-A59A-24D04C738305}" srcId="{C76BB23B-988F-427F-A4CD-8AA9782EDB08}" destId="{83B1A563-2540-4720-9FBC-D65BE7817BD9}" srcOrd="1" destOrd="0" parTransId="{5536ED52-7ABB-43F2-8817-842CD8FE49A9}" sibTransId="{84FAECBA-11CB-43C4-978E-D814D72C584C}"/>
    <dgm:cxn modelId="{F3FBA5C0-A0D8-4B5E-9F16-FFE3C92B03E2}" srcId="{C76BB23B-988F-427F-A4CD-8AA9782EDB08}" destId="{FDE34CC5-B9B2-47D7-8F40-BD6CBE64A512}" srcOrd="0" destOrd="0" parTransId="{80BAB03D-4B5D-43F0-B955-1726271F93EC}" sibTransId="{06C0CBDC-24F4-4112-A37A-468FB0061A5E}"/>
    <dgm:cxn modelId="{B0B0599B-E10C-430B-92E8-DB85FD69603F}" type="presParOf" srcId="{5A020FCD-4BDE-4213-B126-15362CC105F9}" destId="{18FC4E23-DED9-4CF9-BEBB-5A7CF0B4DB4C}" srcOrd="0" destOrd="0" presId="urn:microsoft.com/office/officeart/2005/8/layout/default"/>
    <dgm:cxn modelId="{1DDDC958-ADA3-4416-AE92-835FD0CEDDB0}" type="presParOf" srcId="{5A020FCD-4BDE-4213-B126-15362CC105F9}" destId="{7ADD24A8-A574-440E-9E9F-3ED49D2B8871}" srcOrd="1" destOrd="0" presId="urn:microsoft.com/office/officeart/2005/8/layout/default"/>
    <dgm:cxn modelId="{CB29DCC2-79C2-413E-AB7D-65AF31E6517A}" type="presParOf" srcId="{5A020FCD-4BDE-4213-B126-15362CC105F9}" destId="{B195F12A-8B1A-4F46-8B5F-A2C9F162D1B5}" srcOrd="2" destOrd="0" presId="urn:microsoft.com/office/officeart/2005/8/layout/default"/>
    <dgm:cxn modelId="{2510EC35-5E3B-479C-BC91-77CD50C78F48}" type="presParOf" srcId="{5A020FCD-4BDE-4213-B126-15362CC105F9}" destId="{A8834AB6-CC1D-456B-BD52-AB81B3686BBC}" srcOrd="3" destOrd="0" presId="urn:microsoft.com/office/officeart/2005/8/layout/default"/>
    <dgm:cxn modelId="{D3A541C1-19A2-4081-B9B3-7A053D84713B}" type="presParOf" srcId="{5A020FCD-4BDE-4213-B126-15362CC105F9}" destId="{5024BFBE-D835-4EDE-900F-B9C5C64739BB}" srcOrd="4" destOrd="0" presId="urn:microsoft.com/office/officeart/2005/8/layout/default"/>
    <dgm:cxn modelId="{883FE7D1-07EE-453B-A118-6FB567967500}" type="presParOf" srcId="{5A020FCD-4BDE-4213-B126-15362CC105F9}" destId="{2961743C-DDCE-41F1-978C-84C5E1ACBE3D}" srcOrd="5" destOrd="0" presId="urn:microsoft.com/office/officeart/2005/8/layout/default"/>
    <dgm:cxn modelId="{3FBB5B63-F9F7-4D5A-BFC7-0AF8FBAAF2FD}" type="presParOf" srcId="{5A020FCD-4BDE-4213-B126-15362CC105F9}" destId="{55F26A2E-401C-42C6-AB14-A2A19D90450B}" srcOrd="6" destOrd="0" presId="urn:microsoft.com/office/officeart/2005/8/layout/default"/>
    <dgm:cxn modelId="{CDF018D2-115B-4413-AC84-26EEFBC2D051}" type="presParOf" srcId="{5A020FCD-4BDE-4213-B126-15362CC105F9}" destId="{949EC05A-7B34-4EDF-B14E-AF4AAAE51C44}" srcOrd="7" destOrd="0" presId="urn:microsoft.com/office/officeart/2005/8/layout/default"/>
    <dgm:cxn modelId="{4D0D5371-725C-4C09-976E-489B07411881}" type="presParOf" srcId="{5A020FCD-4BDE-4213-B126-15362CC105F9}" destId="{C2DD68F4-64F0-4CB4-A223-6B072F005498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3C25C4-8A4E-44DD-B72C-E9A7FB9FBE17}" type="doc">
      <dgm:prSet loTypeId="urn:microsoft.com/office/officeart/2005/8/layout/chart3" loCatId="relationship" qsTypeId="urn:microsoft.com/office/officeart/2005/8/quickstyle/simple1" qsCatId="simple" csTypeId="urn:microsoft.com/office/officeart/2005/8/colors/colorful3" csCatId="colorful" phldr="1"/>
      <dgm:spPr/>
    </dgm:pt>
    <dgm:pt modelId="{2B024843-767A-4B04-A761-77C8BB5298CD}">
      <dgm:prSet phldrT="[Text]"/>
      <dgm:spPr/>
      <dgm:t>
        <a:bodyPr/>
        <a:lstStyle/>
        <a:p>
          <a:r>
            <a:rPr lang="cs-CZ" b="1" dirty="0" smtClean="0"/>
            <a:t>JAZYKOVÉ</a:t>
          </a:r>
          <a:endParaRPr lang="cs-CZ" b="1" dirty="0"/>
        </a:p>
      </dgm:t>
    </dgm:pt>
    <dgm:pt modelId="{EC668691-9904-407A-A03B-3F536342C9D8}" type="parTrans" cxnId="{27F188A1-A04B-46B2-B524-E36B777CEE33}">
      <dgm:prSet/>
      <dgm:spPr/>
      <dgm:t>
        <a:bodyPr/>
        <a:lstStyle/>
        <a:p>
          <a:endParaRPr lang="cs-CZ"/>
        </a:p>
      </dgm:t>
    </dgm:pt>
    <dgm:pt modelId="{CD2AB9A5-0D59-47B9-9778-645D1FE3D255}" type="sibTrans" cxnId="{27F188A1-A04B-46B2-B524-E36B777CEE33}">
      <dgm:prSet/>
      <dgm:spPr/>
      <dgm:t>
        <a:bodyPr/>
        <a:lstStyle/>
        <a:p>
          <a:endParaRPr lang="cs-CZ"/>
        </a:p>
      </dgm:t>
    </dgm:pt>
    <dgm:pt modelId="{027AE24B-BECA-43D9-8992-6B2B7C6D9438}">
      <dgm:prSet phldrT="[Text]"/>
      <dgm:spPr/>
      <dgm:t>
        <a:bodyPr/>
        <a:lstStyle/>
        <a:p>
          <a:r>
            <a:rPr lang="cs-CZ" b="1" dirty="0" smtClean="0"/>
            <a:t>SOCIOLINGVIST.</a:t>
          </a:r>
          <a:endParaRPr lang="cs-CZ" b="1" dirty="0"/>
        </a:p>
      </dgm:t>
    </dgm:pt>
    <dgm:pt modelId="{C84DB13B-17D2-4911-9FE6-3EE419339B19}" type="parTrans" cxnId="{6B6BD66D-917C-4E78-A46F-CF599B9D9126}">
      <dgm:prSet/>
      <dgm:spPr/>
      <dgm:t>
        <a:bodyPr/>
        <a:lstStyle/>
        <a:p>
          <a:endParaRPr lang="cs-CZ"/>
        </a:p>
      </dgm:t>
    </dgm:pt>
    <dgm:pt modelId="{1EA8E71D-73F0-48B8-A2E2-AFB26E1103C3}" type="sibTrans" cxnId="{6B6BD66D-917C-4E78-A46F-CF599B9D9126}">
      <dgm:prSet/>
      <dgm:spPr/>
      <dgm:t>
        <a:bodyPr/>
        <a:lstStyle/>
        <a:p>
          <a:endParaRPr lang="cs-CZ"/>
        </a:p>
      </dgm:t>
    </dgm:pt>
    <dgm:pt modelId="{BAFA7BCC-9FAE-4BB7-9382-6B0102392113}">
      <dgm:prSet phldrT="[Text]"/>
      <dgm:spPr/>
      <dgm:t>
        <a:bodyPr/>
        <a:lstStyle/>
        <a:p>
          <a:r>
            <a:rPr lang="cs-CZ" b="1" dirty="0" smtClean="0"/>
            <a:t>DISKURZNÍ</a:t>
          </a:r>
          <a:endParaRPr lang="cs-CZ" b="1" dirty="0"/>
        </a:p>
      </dgm:t>
    </dgm:pt>
    <dgm:pt modelId="{E41EF1B6-A333-4A44-8E94-F3CBCCED4B5E}" type="parTrans" cxnId="{C9EB71FC-70AB-4278-A83C-1F03B33E315B}">
      <dgm:prSet/>
      <dgm:spPr/>
      <dgm:t>
        <a:bodyPr/>
        <a:lstStyle/>
        <a:p>
          <a:endParaRPr lang="cs-CZ"/>
        </a:p>
      </dgm:t>
    </dgm:pt>
    <dgm:pt modelId="{93A5FDAF-2AD0-49B8-9D5C-AA45AAC98144}" type="sibTrans" cxnId="{C9EB71FC-70AB-4278-A83C-1F03B33E315B}">
      <dgm:prSet/>
      <dgm:spPr/>
      <dgm:t>
        <a:bodyPr/>
        <a:lstStyle/>
        <a:p>
          <a:endParaRPr lang="cs-CZ"/>
        </a:p>
      </dgm:t>
    </dgm:pt>
    <dgm:pt modelId="{0B243F00-D4E7-4F7B-A681-D86528B7E642}">
      <dgm:prSet phldrT="[Text]"/>
      <dgm:spPr/>
      <dgm:t>
        <a:bodyPr/>
        <a:lstStyle/>
        <a:p>
          <a:r>
            <a:rPr lang="cs-CZ" b="1" dirty="0" smtClean="0"/>
            <a:t>STRATEGICKÉ</a:t>
          </a:r>
          <a:endParaRPr lang="cs-CZ" b="1" dirty="0"/>
        </a:p>
      </dgm:t>
    </dgm:pt>
    <dgm:pt modelId="{3B35349E-5129-441B-A0F0-751791E4F3A9}" type="parTrans" cxnId="{40B9B15D-A391-4006-9FB2-627A0A0016E5}">
      <dgm:prSet/>
      <dgm:spPr/>
      <dgm:t>
        <a:bodyPr/>
        <a:lstStyle/>
        <a:p>
          <a:endParaRPr lang="cs-CZ"/>
        </a:p>
      </dgm:t>
    </dgm:pt>
    <dgm:pt modelId="{08C8FFF9-A291-497A-9062-632E85C16513}" type="sibTrans" cxnId="{40B9B15D-A391-4006-9FB2-627A0A0016E5}">
      <dgm:prSet/>
      <dgm:spPr/>
      <dgm:t>
        <a:bodyPr/>
        <a:lstStyle/>
        <a:p>
          <a:endParaRPr lang="cs-CZ"/>
        </a:p>
      </dgm:t>
    </dgm:pt>
    <dgm:pt modelId="{8CBEA979-DD5E-4CD8-8258-DB2AA7932B8B}">
      <dgm:prSet phldrT="[Text]"/>
      <dgm:spPr/>
      <dgm:t>
        <a:bodyPr/>
        <a:lstStyle/>
        <a:p>
          <a:r>
            <a:rPr lang="cs-CZ" b="1" dirty="0" smtClean="0"/>
            <a:t>SOCIOKULTURNÍ</a:t>
          </a:r>
          <a:endParaRPr lang="cs-CZ" b="1" dirty="0"/>
        </a:p>
      </dgm:t>
    </dgm:pt>
    <dgm:pt modelId="{46D96A1B-8E25-4546-88B4-469B1165E843}" type="parTrans" cxnId="{3883A9C8-5E56-46E7-BDF7-97F09C93CE4E}">
      <dgm:prSet/>
      <dgm:spPr/>
      <dgm:t>
        <a:bodyPr/>
        <a:lstStyle/>
        <a:p>
          <a:endParaRPr lang="cs-CZ"/>
        </a:p>
      </dgm:t>
    </dgm:pt>
    <dgm:pt modelId="{2514C8AF-ED54-48C0-B849-604FB8F05ACC}" type="sibTrans" cxnId="{3883A9C8-5E56-46E7-BDF7-97F09C93CE4E}">
      <dgm:prSet/>
      <dgm:spPr/>
      <dgm:t>
        <a:bodyPr/>
        <a:lstStyle/>
        <a:p>
          <a:endParaRPr lang="cs-CZ"/>
        </a:p>
      </dgm:t>
    </dgm:pt>
    <dgm:pt modelId="{7513C126-B0AD-4B80-AD8A-2B8205D6F21F}">
      <dgm:prSet phldrT="[Text]"/>
      <dgm:spPr/>
      <dgm:t>
        <a:bodyPr/>
        <a:lstStyle/>
        <a:p>
          <a:r>
            <a:rPr lang="cs-CZ" b="1" dirty="0" smtClean="0"/>
            <a:t>SPOLEČENSKÉ</a:t>
          </a:r>
          <a:endParaRPr lang="cs-CZ" b="1" dirty="0"/>
        </a:p>
      </dgm:t>
    </dgm:pt>
    <dgm:pt modelId="{E307B194-4DE6-466D-A986-24926202169B}" type="parTrans" cxnId="{95737FF6-CF1B-43ED-BB5F-13440E19DC2E}">
      <dgm:prSet/>
      <dgm:spPr/>
      <dgm:t>
        <a:bodyPr/>
        <a:lstStyle/>
        <a:p>
          <a:endParaRPr lang="cs-CZ"/>
        </a:p>
      </dgm:t>
    </dgm:pt>
    <dgm:pt modelId="{A8D371D8-9EAC-41CF-8915-D5BCE05A17B4}" type="sibTrans" cxnId="{95737FF6-CF1B-43ED-BB5F-13440E19DC2E}">
      <dgm:prSet/>
      <dgm:spPr/>
      <dgm:t>
        <a:bodyPr/>
        <a:lstStyle/>
        <a:p>
          <a:endParaRPr lang="cs-CZ"/>
        </a:p>
      </dgm:t>
    </dgm:pt>
    <dgm:pt modelId="{1CE74709-2220-4693-A585-021AB6A0AD6A}" type="pres">
      <dgm:prSet presAssocID="{7A3C25C4-8A4E-44DD-B72C-E9A7FB9FBE17}" presName="compositeShape" presStyleCnt="0">
        <dgm:presLayoutVars>
          <dgm:chMax val="7"/>
          <dgm:dir/>
          <dgm:resizeHandles val="exact"/>
        </dgm:presLayoutVars>
      </dgm:prSet>
      <dgm:spPr/>
    </dgm:pt>
    <dgm:pt modelId="{0F98F651-DD19-491E-A7DD-0261035900F5}" type="pres">
      <dgm:prSet presAssocID="{7A3C25C4-8A4E-44DD-B72C-E9A7FB9FBE17}" presName="wedge1" presStyleLbl="node1" presStyleIdx="0" presStyleCnt="6"/>
      <dgm:spPr/>
      <dgm:t>
        <a:bodyPr/>
        <a:lstStyle/>
        <a:p>
          <a:endParaRPr lang="cs-CZ"/>
        </a:p>
      </dgm:t>
    </dgm:pt>
    <dgm:pt modelId="{3581A0E8-92E8-4308-9983-EC83B8F7070B}" type="pres">
      <dgm:prSet presAssocID="{7A3C25C4-8A4E-44DD-B72C-E9A7FB9FBE17}" presName="wedge1Tx" presStyleLbl="node1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0DB916B-1797-4091-8A5A-EF1B775E8C4B}" type="pres">
      <dgm:prSet presAssocID="{7A3C25C4-8A4E-44DD-B72C-E9A7FB9FBE17}" presName="wedge2" presStyleLbl="node1" presStyleIdx="1" presStyleCnt="6"/>
      <dgm:spPr/>
      <dgm:t>
        <a:bodyPr/>
        <a:lstStyle/>
        <a:p>
          <a:endParaRPr lang="cs-CZ"/>
        </a:p>
      </dgm:t>
    </dgm:pt>
    <dgm:pt modelId="{65244FCB-93D2-42C1-B4F4-1EAE6099C3D4}" type="pres">
      <dgm:prSet presAssocID="{7A3C25C4-8A4E-44DD-B72C-E9A7FB9FBE17}" presName="wedge2Tx" presStyleLbl="node1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E5F9EF9-A521-4CD5-9049-C71475DFAA7E}" type="pres">
      <dgm:prSet presAssocID="{7A3C25C4-8A4E-44DD-B72C-E9A7FB9FBE17}" presName="wedge3" presStyleLbl="node1" presStyleIdx="2" presStyleCnt="6"/>
      <dgm:spPr/>
      <dgm:t>
        <a:bodyPr/>
        <a:lstStyle/>
        <a:p>
          <a:endParaRPr lang="cs-CZ"/>
        </a:p>
      </dgm:t>
    </dgm:pt>
    <dgm:pt modelId="{93462A04-FEB5-4A23-8B28-250612B57048}" type="pres">
      <dgm:prSet presAssocID="{7A3C25C4-8A4E-44DD-B72C-E9A7FB9FBE17}" presName="wedge3Tx" presStyleLbl="node1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15777D8-7C4A-4841-8636-6EDDAC011AD9}" type="pres">
      <dgm:prSet presAssocID="{7A3C25C4-8A4E-44DD-B72C-E9A7FB9FBE17}" presName="wedge4" presStyleLbl="node1" presStyleIdx="3" presStyleCnt="6"/>
      <dgm:spPr/>
      <dgm:t>
        <a:bodyPr/>
        <a:lstStyle/>
        <a:p>
          <a:endParaRPr lang="cs-CZ"/>
        </a:p>
      </dgm:t>
    </dgm:pt>
    <dgm:pt modelId="{7A47585B-F267-4E8A-8DB6-9AF55AFB2B40}" type="pres">
      <dgm:prSet presAssocID="{7A3C25C4-8A4E-44DD-B72C-E9A7FB9FBE17}" presName="wedge4Tx" presStyleLbl="node1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6882101-EFFA-4BD2-A935-3CF56C185471}" type="pres">
      <dgm:prSet presAssocID="{7A3C25C4-8A4E-44DD-B72C-E9A7FB9FBE17}" presName="wedge5" presStyleLbl="node1" presStyleIdx="4" presStyleCnt="6"/>
      <dgm:spPr/>
      <dgm:t>
        <a:bodyPr/>
        <a:lstStyle/>
        <a:p>
          <a:endParaRPr lang="cs-CZ"/>
        </a:p>
      </dgm:t>
    </dgm:pt>
    <dgm:pt modelId="{14018B67-9194-48A8-A7A2-72EF8A1858D5}" type="pres">
      <dgm:prSet presAssocID="{7A3C25C4-8A4E-44DD-B72C-E9A7FB9FBE17}" presName="wedge5Tx" presStyleLbl="node1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59B17F7-E3E3-4407-BC54-6D94F5F4E3BE}" type="pres">
      <dgm:prSet presAssocID="{7A3C25C4-8A4E-44DD-B72C-E9A7FB9FBE17}" presName="wedge6" presStyleLbl="node1" presStyleIdx="5" presStyleCnt="6"/>
      <dgm:spPr/>
      <dgm:t>
        <a:bodyPr/>
        <a:lstStyle/>
        <a:p>
          <a:endParaRPr lang="cs-CZ"/>
        </a:p>
      </dgm:t>
    </dgm:pt>
    <dgm:pt modelId="{C880524E-9863-4944-9469-9632A01DBB4A}" type="pres">
      <dgm:prSet presAssocID="{7A3C25C4-8A4E-44DD-B72C-E9A7FB9FBE17}" presName="wedge6Tx" presStyleLbl="node1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9EB71FC-70AB-4278-A83C-1F03B33E315B}" srcId="{7A3C25C4-8A4E-44DD-B72C-E9A7FB9FBE17}" destId="{BAFA7BCC-9FAE-4BB7-9382-6B0102392113}" srcOrd="2" destOrd="0" parTransId="{E41EF1B6-A333-4A44-8E94-F3CBCCED4B5E}" sibTransId="{93A5FDAF-2AD0-49B8-9D5C-AA45AAC98144}"/>
    <dgm:cxn modelId="{B60DBA3B-7549-4C6D-8D0A-1AE076513A0C}" type="presOf" srcId="{BAFA7BCC-9FAE-4BB7-9382-6B0102392113}" destId="{2E5F9EF9-A521-4CD5-9049-C71475DFAA7E}" srcOrd="0" destOrd="0" presId="urn:microsoft.com/office/officeart/2005/8/layout/chart3"/>
    <dgm:cxn modelId="{B30C7E86-27D8-4F20-B797-DFAFCCDC5FBD}" type="presOf" srcId="{0B243F00-D4E7-4F7B-A681-D86528B7E642}" destId="{7A47585B-F267-4E8A-8DB6-9AF55AFB2B40}" srcOrd="1" destOrd="0" presId="urn:microsoft.com/office/officeart/2005/8/layout/chart3"/>
    <dgm:cxn modelId="{7C01BC7A-B1C3-4ED8-B2F3-21EE29E60322}" type="presOf" srcId="{2B024843-767A-4B04-A761-77C8BB5298CD}" destId="{3581A0E8-92E8-4308-9983-EC83B8F7070B}" srcOrd="1" destOrd="0" presId="urn:microsoft.com/office/officeart/2005/8/layout/chart3"/>
    <dgm:cxn modelId="{40B9B15D-A391-4006-9FB2-627A0A0016E5}" srcId="{7A3C25C4-8A4E-44DD-B72C-E9A7FB9FBE17}" destId="{0B243F00-D4E7-4F7B-A681-D86528B7E642}" srcOrd="3" destOrd="0" parTransId="{3B35349E-5129-441B-A0F0-751791E4F3A9}" sibTransId="{08C8FFF9-A291-497A-9062-632E85C16513}"/>
    <dgm:cxn modelId="{F148423F-0402-4E66-A9ED-46709E6D2FB5}" type="presOf" srcId="{BAFA7BCC-9FAE-4BB7-9382-6B0102392113}" destId="{93462A04-FEB5-4A23-8B28-250612B57048}" srcOrd="1" destOrd="0" presId="urn:microsoft.com/office/officeart/2005/8/layout/chart3"/>
    <dgm:cxn modelId="{56198280-F4CB-479F-8DD9-8BA4E668E3A2}" type="presOf" srcId="{7A3C25C4-8A4E-44DD-B72C-E9A7FB9FBE17}" destId="{1CE74709-2220-4693-A585-021AB6A0AD6A}" srcOrd="0" destOrd="0" presId="urn:microsoft.com/office/officeart/2005/8/layout/chart3"/>
    <dgm:cxn modelId="{D8B71A9E-77B7-4CE2-BE41-BA4FDAB71011}" type="presOf" srcId="{7513C126-B0AD-4B80-AD8A-2B8205D6F21F}" destId="{759B17F7-E3E3-4407-BC54-6D94F5F4E3BE}" srcOrd="0" destOrd="0" presId="urn:microsoft.com/office/officeart/2005/8/layout/chart3"/>
    <dgm:cxn modelId="{43259389-428D-4AAA-9C3E-CF7E62992785}" type="presOf" srcId="{7513C126-B0AD-4B80-AD8A-2B8205D6F21F}" destId="{C880524E-9863-4944-9469-9632A01DBB4A}" srcOrd="1" destOrd="0" presId="urn:microsoft.com/office/officeart/2005/8/layout/chart3"/>
    <dgm:cxn modelId="{36028A45-5617-44BC-947A-3C44D67FB229}" type="presOf" srcId="{2B024843-767A-4B04-A761-77C8BB5298CD}" destId="{0F98F651-DD19-491E-A7DD-0261035900F5}" srcOrd="0" destOrd="0" presId="urn:microsoft.com/office/officeart/2005/8/layout/chart3"/>
    <dgm:cxn modelId="{FBA2A97F-5C65-4C05-BBBE-3804C2C54425}" type="presOf" srcId="{0B243F00-D4E7-4F7B-A681-D86528B7E642}" destId="{A15777D8-7C4A-4841-8636-6EDDAC011AD9}" srcOrd="0" destOrd="0" presId="urn:microsoft.com/office/officeart/2005/8/layout/chart3"/>
    <dgm:cxn modelId="{E9C5D669-DDD4-44AD-B750-833022E89019}" type="presOf" srcId="{8CBEA979-DD5E-4CD8-8258-DB2AA7932B8B}" destId="{06882101-EFFA-4BD2-A935-3CF56C185471}" srcOrd="0" destOrd="0" presId="urn:microsoft.com/office/officeart/2005/8/layout/chart3"/>
    <dgm:cxn modelId="{F8EA61BD-C2CD-4CB5-B72C-D756B6300151}" type="presOf" srcId="{8CBEA979-DD5E-4CD8-8258-DB2AA7932B8B}" destId="{14018B67-9194-48A8-A7A2-72EF8A1858D5}" srcOrd="1" destOrd="0" presId="urn:microsoft.com/office/officeart/2005/8/layout/chart3"/>
    <dgm:cxn modelId="{3883A9C8-5E56-46E7-BDF7-97F09C93CE4E}" srcId="{7A3C25C4-8A4E-44DD-B72C-E9A7FB9FBE17}" destId="{8CBEA979-DD5E-4CD8-8258-DB2AA7932B8B}" srcOrd="4" destOrd="0" parTransId="{46D96A1B-8E25-4546-88B4-469B1165E843}" sibTransId="{2514C8AF-ED54-48C0-B849-604FB8F05ACC}"/>
    <dgm:cxn modelId="{27F188A1-A04B-46B2-B524-E36B777CEE33}" srcId="{7A3C25C4-8A4E-44DD-B72C-E9A7FB9FBE17}" destId="{2B024843-767A-4B04-A761-77C8BB5298CD}" srcOrd="0" destOrd="0" parTransId="{EC668691-9904-407A-A03B-3F536342C9D8}" sibTransId="{CD2AB9A5-0D59-47B9-9778-645D1FE3D255}"/>
    <dgm:cxn modelId="{6B6BD66D-917C-4E78-A46F-CF599B9D9126}" srcId="{7A3C25C4-8A4E-44DD-B72C-E9A7FB9FBE17}" destId="{027AE24B-BECA-43D9-8992-6B2B7C6D9438}" srcOrd="1" destOrd="0" parTransId="{C84DB13B-17D2-4911-9FE6-3EE419339B19}" sibTransId="{1EA8E71D-73F0-48B8-A2E2-AFB26E1103C3}"/>
    <dgm:cxn modelId="{AB56E0D3-8479-4132-89D5-6C2ABD777CEB}" type="presOf" srcId="{027AE24B-BECA-43D9-8992-6B2B7C6D9438}" destId="{65244FCB-93D2-42C1-B4F4-1EAE6099C3D4}" srcOrd="1" destOrd="0" presId="urn:microsoft.com/office/officeart/2005/8/layout/chart3"/>
    <dgm:cxn modelId="{F4A503D2-3810-4576-807C-13ED7209CEDA}" type="presOf" srcId="{027AE24B-BECA-43D9-8992-6B2B7C6D9438}" destId="{00DB916B-1797-4091-8A5A-EF1B775E8C4B}" srcOrd="0" destOrd="0" presId="urn:microsoft.com/office/officeart/2005/8/layout/chart3"/>
    <dgm:cxn modelId="{95737FF6-CF1B-43ED-BB5F-13440E19DC2E}" srcId="{7A3C25C4-8A4E-44DD-B72C-E9A7FB9FBE17}" destId="{7513C126-B0AD-4B80-AD8A-2B8205D6F21F}" srcOrd="5" destOrd="0" parTransId="{E307B194-4DE6-466D-A986-24926202169B}" sibTransId="{A8D371D8-9EAC-41CF-8915-D5BCE05A17B4}"/>
    <dgm:cxn modelId="{3E5B9597-FFC8-4350-8341-CAF1F2F7CD88}" type="presParOf" srcId="{1CE74709-2220-4693-A585-021AB6A0AD6A}" destId="{0F98F651-DD19-491E-A7DD-0261035900F5}" srcOrd="0" destOrd="0" presId="urn:microsoft.com/office/officeart/2005/8/layout/chart3"/>
    <dgm:cxn modelId="{573C8600-1A25-439A-8320-971F1C5FD7D6}" type="presParOf" srcId="{1CE74709-2220-4693-A585-021AB6A0AD6A}" destId="{3581A0E8-92E8-4308-9983-EC83B8F7070B}" srcOrd="1" destOrd="0" presId="urn:microsoft.com/office/officeart/2005/8/layout/chart3"/>
    <dgm:cxn modelId="{E1747D4C-D4B4-46E7-A538-25F88FF2B525}" type="presParOf" srcId="{1CE74709-2220-4693-A585-021AB6A0AD6A}" destId="{00DB916B-1797-4091-8A5A-EF1B775E8C4B}" srcOrd="2" destOrd="0" presId="urn:microsoft.com/office/officeart/2005/8/layout/chart3"/>
    <dgm:cxn modelId="{2F73311A-907A-4805-8B97-C9EDBC721F06}" type="presParOf" srcId="{1CE74709-2220-4693-A585-021AB6A0AD6A}" destId="{65244FCB-93D2-42C1-B4F4-1EAE6099C3D4}" srcOrd="3" destOrd="0" presId="urn:microsoft.com/office/officeart/2005/8/layout/chart3"/>
    <dgm:cxn modelId="{C31EB836-8D1B-4C97-ACEB-75F0EA0C4302}" type="presParOf" srcId="{1CE74709-2220-4693-A585-021AB6A0AD6A}" destId="{2E5F9EF9-A521-4CD5-9049-C71475DFAA7E}" srcOrd="4" destOrd="0" presId="urn:microsoft.com/office/officeart/2005/8/layout/chart3"/>
    <dgm:cxn modelId="{29804C3A-9D98-4990-9D58-02F99B7ED242}" type="presParOf" srcId="{1CE74709-2220-4693-A585-021AB6A0AD6A}" destId="{93462A04-FEB5-4A23-8B28-250612B57048}" srcOrd="5" destOrd="0" presId="urn:microsoft.com/office/officeart/2005/8/layout/chart3"/>
    <dgm:cxn modelId="{3B4D9DDE-C007-40D0-8A96-3CEE7420D92C}" type="presParOf" srcId="{1CE74709-2220-4693-A585-021AB6A0AD6A}" destId="{A15777D8-7C4A-4841-8636-6EDDAC011AD9}" srcOrd="6" destOrd="0" presId="urn:microsoft.com/office/officeart/2005/8/layout/chart3"/>
    <dgm:cxn modelId="{3DCA18EF-2E57-48FF-BE6A-E5523E6B1238}" type="presParOf" srcId="{1CE74709-2220-4693-A585-021AB6A0AD6A}" destId="{7A47585B-F267-4E8A-8DB6-9AF55AFB2B40}" srcOrd="7" destOrd="0" presId="urn:microsoft.com/office/officeart/2005/8/layout/chart3"/>
    <dgm:cxn modelId="{C1318831-1BB3-4D25-BDF4-72C315F45766}" type="presParOf" srcId="{1CE74709-2220-4693-A585-021AB6A0AD6A}" destId="{06882101-EFFA-4BD2-A935-3CF56C185471}" srcOrd="8" destOrd="0" presId="urn:microsoft.com/office/officeart/2005/8/layout/chart3"/>
    <dgm:cxn modelId="{872C0E81-032D-4D82-95B6-9C6AE679DF9E}" type="presParOf" srcId="{1CE74709-2220-4693-A585-021AB6A0AD6A}" destId="{14018B67-9194-48A8-A7A2-72EF8A1858D5}" srcOrd="9" destOrd="0" presId="urn:microsoft.com/office/officeart/2005/8/layout/chart3"/>
    <dgm:cxn modelId="{12AECA40-88E8-4519-BD32-0FCF1798A7D2}" type="presParOf" srcId="{1CE74709-2220-4693-A585-021AB6A0AD6A}" destId="{759B17F7-E3E3-4407-BC54-6D94F5F4E3BE}" srcOrd="10" destOrd="0" presId="urn:microsoft.com/office/officeart/2005/8/layout/chart3"/>
    <dgm:cxn modelId="{AC5970B9-9183-4FC8-ADDD-4FB5233DF7C6}" type="presParOf" srcId="{1CE74709-2220-4693-A585-021AB6A0AD6A}" destId="{C880524E-9863-4944-9469-9632A01DBB4A}" srcOrd="11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92F072-29E4-4037-9B81-F6828010CCF3}" type="doc">
      <dgm:prSet loTypeId="urn:microsoft.com/office/officeart/2005/8/layout/vList2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cs-CZ"/>
        </a:p>
      </dgm:t>
    </dgm:pt>
    <dgm:pt modelId="{0E9CBBAF-6A60-475E-AA83-8B17F4C9E924}">
      <dgm:prSet/>
      <dgm:spPr/>
      <dgm:t>
        <a:bodyPr/>
        <a:lstStyle/>
        <a:p>
          <a:pPr rtl="0"/>
          <a:r>
            <a:rPr lang="cs-CZ" b="1" dirty="0" smtClean="0"/>
            <a:t>Pěstuje schopnost užívat adekvátní jazykové prostředky?</a:t>
          </a:r>
          <a:endParaRPr lang="cs-CZ" b="1" dirty="0"/>
        </a:p>
      </dgm:t>
    </dgm:pt>
    <dgm:pt modelId="{57E0679E-BA24-4637-9D78-B9FCA5C7E2FE}" type="parTrans" cxnId="{E9291101-791B-4097-9616-5F11D7BC6EAC}">
      <dgm:prSet/>
      <dgm:spPr/>
      <dgm:t>
        <a:bodyPr/>
        <a:lstStyle/>
        <a:p>
          <a:endParaRPr lang="cs-CZ"/>
        </a:p>
      </dgm:t>
    </dgm:pt>
    <dgm:pt modelId="{34E4F18D-91B3-41AD-9E76-B8CB999F7989}" type="sibTrans" cxnId="{E9291101-791B-4097-9616-5F11D7BC6EAC}">
      <dgm:prSet/>
      <dgm:spPr/>
      <dgm:t>
        <a:bodyPr/>
        <a:lstStyle/>
        <a:p>
          <a:endParaRPr lang="cs-CZ"/>
        </a:p>
      </dgm:t>
    </dgm:pt>
    <dgm:pt modelId="{593F982B-0712-416A-8EB7-09B11DEFBC8E}" type="pres">
      <dgm:prSet presAssocID="{3692F072-29E4-4037-9B81-F6828010CCF3}" presName="linear" presStyleCnt="0">
        <dgm:presLayoutVars>
          <dgm:animLvl val="lvl"/>
          <dgm:resizeHandles val="exact"/>
        </dgm:presLayoutVars>
      </dgm:prSet>
      <dgm:spPr/>
    </dgm:pt>
    <dgm:pt modelId="{DAD426E7-F173-4EAF-9A7F-5824D872F2F4}" type="pres">
      <dgm:prSet presAssocID="{0E9CBBAF-6A60-475E-AA83-8B17F4C9E92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D966B340-EF01-4151-B9D0-01C7538A1E24}" type="presOf" srcId="{3692F072-29E4-4037-9B81-F6828010CCF3}" destId="{593F982B-0712-416A-8EB7-09B11DEFBC8E}" srcOrd="0" destOrd="0" presId="urn:microsoft.com/office/officeart/2005/8/layout/vList2"/>
    <dgm:cxn modelId="{0666A5E3-2236-4869-9B06-4A82697CB42B}" type="presOf" srcId="{0E9CBBAF-6A60-475E-AA83-8B17F4C9E924}" destId="{DAD426E7-F173-4EAF-9A7F-5824D872F2F4}" srcOrd="0" destOrd="0" presId="urn:microsoft.com/office/officeart/2005/8/layout/vList2"/>
    <dgm:cxn modelId="{E9291101-791B-4097-9616-5F11D7BC6EAC}" srcId="{3692F072-29E4-4037-9B81-F6828010CCF3}" destId="{0E9CBBAF-6A60-475E-AA83-8B17F4C9E924}" srcOrd="0" destOrd="0" parTransId="{57E0679E-BA24-4637-9D78-B9FCA5C7E2FE}" sibTransId="{34E4F18D-91B3-41AD-9E76-B8CB999F7989}"/>
    <dgm:cxn modelId="{D61846FD-2BD9-4C54-A32C-D862EEC09C97}" type="presParOf" srcId="{593F982B-0712-416A-8EB7-09B11DEFBC8E}" destId="{DAD426E7-F173-4EAF-9A7F-5824D872F2F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BDEF9FC-4B0C-45DD-93BA-B68DBAF384BB}" type="doc">
      <dgm:prSet loTypeId="urn:microsoft.com/office/officeart/2005/8/layout/vList2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cs-CZ"/>
        </a:p>
      </dgm:t>
    </dgm:pt>
    <dgm:pt modelId="{2FD2CAD9-3FCF-4BD0-8C21-650177A40683}">
      <dgm:prSet/>
      <dgm:spPr/>
      <dgm:t>
        <a:bodyPr/>
        <a:lstStyle/>
        <a:p>
          <a:pPr rtl="0"/>
          <a:r>
            <a:rPr lang="cs-CZ" b="1" dirty="0" smtClean="0"/>
            <a:t>Dává možnost rozvíjet strategie pro vytváření různých typů textů?</a:t>
          </a:r>
          <a:endParaRPr lang="cs-CZ" b="1" dirty="0"/>
        </a:p>
      </dgm:t>
    </dgm:pt>
    <dgm:pt modelId="{9B58F25D-5A95-4880-AEFF-703C54B28877}" type="parTrans" cxnId="{8BBB7528-95DA-4A11-A805-1286B566D1D2}">
      <dgm:prSet/>
      <dgm:spPr/>
      <dgm:t>
        <a:bodyPr/>
        <a:lstStyle/>
        <a:p>
          <a:endParaRPr lang="cs-CZ"/>
        </a:p>
      </dgm:t>
    </dgm:pt>
    <dgm:pt modelId="{8C427650-D99E-4546-8980-D43CA4F3298C}" type="sibTrans" cxnId="{8BBB7528-95DA-4A11-A805-1286B566D1D2}">
      <dgm:prSet/>
      <dgm:spPr/>
      <dgm:t>
        <a:bodyPr/>
        <a:lstStyle/>
        <a:p>
          <a:endParaRPr lang="cs-CZ"/>
        </a:p>
      </dgm:t>
    </dgm:pt>
    <dgm:pt modelId="{B23FF104-938C-45AE-A08D-E0646A5CDF61}" type="pres">
      <dgm:prSet presAssocID="{FBDEF9FC-4B0C-45DD-93BA-B68DBAF384BB}" presName="linear" presStyleCnt="0">
        <dgm:presLayoutVars>
          <dgm:animLvl val="lvl"/>
          <dgm:resizeHandles val="exact"/>
        </dgm:presLayoutVars>
      </dgm:prSet>
      <dgm:spPr/>
    </dgm:pt>
    <dgm:pt modelId="{1692128E-6FBC-4FE4-81DB-94A8EA72B97F}" type="pres">
      <dgm:prSet presAssocID="{2FD2CAD9-3FCF-4BD0-8C21-650177A40683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F3D927F-B954-4C3B-B355-A9EBF6ED4A91}" type="presOf" srcId="{FBDEF9FC-4B0C-45DD-93BA-B68DBAF384BB}" destId="{B23FF104-938C-45AE-A08D-E0646A5CDF61}" srcOrd="0" destOrd="0" presId="urn:microsoft.com/office/officeart/2005/8/layout/vList2"/>
    <dgm:cxn modelId="{81BEE735-4438-4E3F-9C78-1854320544C0}" type="presOf" srcId="{2FD2CAD9-3FCF-4BD0-8C21-650177A40683}" destId="{1692128E-6FBC-4FE4-81DB-94A8EA72B97F}" srcOrd="0" destOrd="0" presId="urn:microsoft.com/office/officeart/2005/8/layout/vList2"/>
    <dgm:cxn modelId="{8BBB7528-95DA-4A11-A805-1286B566D1D2}" srcId="{FBDEF9FC-4B0C-45DD-93BA-B68DBAF384BB}" destId="{2FD2CAD9-3FCF-4BD0-8C21-650177A40683}" srcOrd="0" destOrd="0" parTransId="{9B58F25D-5A95-4880-AEFF-703C54B28877}" sibTransId="{8C427650-D99E-4546-8980-D43CA4F3298C}"/>
    <dgm:cxn modelId="{94F4B874-2980-41FD-A319-D9212D19D799}" type="presParOf" srcId="{B23FF104-938C-45AE-A08D-E0646A5CDF61}" destId="{1692128E-6FBC-4FE4-81DB-94A8EA72B97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36AB585-6DE1-4394-90A9-0583F7EDD655}" type="doc">
      <dgm:prSet loTypeId="urn:microsoft.com/office/officeart/2005/8/layout/vList2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cs-CZ"/>
        </a:p>
      </dgm:t>
    </dgm:pt>
    <dgm:pt modelId="{847BC882-DABC-46D8-826C-971995B37FC4}">
      <dgm:prSet/>
      <dgm:spPr/>
      <dgm:t>
        <a:bodyPr/>
        <a:lstStyle/>
        <a:p>
          <a:pPr rtl="0"/>
          <a:r>
            <a:rPr lang="cs-CZ" b="1" dirty="0" smtClean="0"/>
            <a:t>Vytváří prostor pro výcvik strategií v nečekaných situacích?</a:t>
          </a:r>
          <a:endParaRPr lang="cs-CZ" b="1" dirty="0"/>
        </a:p>
      </dgm:t>
    </dgm:pt>
    <dgm:pt modelId="{CC3E9CF2-58DD-45F9-BF43-CF9319AF361C}" type="parTrans" cxnId="{0907CE7F-2ADF-4CEF-AFC2-F10C9BB9A7FC}">
      <dgm:prSet/>
      <dgm:spPr/>
      <dgm:t>
        <a:bodyPr/>
        <a:lstStyle/>
        <a:p>
          <a:endParaRPr lang="cs-CZ"/>
        </a:p>
      </dgm:t>
    </dgm:pt>
    <dgm:pt modelId="{E67D4902-235D-412F-88CC-A8927FA000E0}" type="sibTrans" cxnId="{0907CE7F-2ADF-4CEF-AFC2-F10C9BB9A7FC}">
      <dgm:prSet/>
      <dgm:spPr/>
      <dgm:t>
        <a:bodyPr/>
        <a:lstStyle/>
        <a:p>
          <a:endParaRPr lang="cs-CZ"/>
        </a:p>
      </dgm:t>
    </dgm:pt>
    <dgm:pt modelId="{3A982E66-20C2-4E06-B504-C5C9012502AA}" type="pres">
      <dgm:prSet presAssocID="{536AB585-6DE1-4394-90A9-0583F7EDD655}" presName="linear" presStyleCnt="0">
        <dgm:presLayoutVars>
          <dgm:animLvl val="lvl"/>
          <dgm:resizeHandles val="exact"/>
        </dgm:presLayoutVars>
      </dgm:prSet>
      <dgm:spPr/>
    </dgm:pt>
    <dgm:pt modelId="{6A8520A0-D489-416E-8D6C-797D29FB8521}" type="pres">
      <dgm:prSet presAssocID="{847BC882-DABC-46D8-826C-971995B37FC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BA26C4EB-8188-4F4B-A8AC-C3C88352AE09}" type="presOf" srcId="{847BC882-DABC-46D8-826C-971995B37FC4}" destId="{6A8520A0-D489-416E-8D6C-797D29FB8521}" srcOrd="0" destOrd="0" presId="urn:microsoft.com/office/officeart/2005/8/layout/vList2"/>
    <dgm:cxn modelId="{0907CE7F-2ADF-4CEF-AFC2-F10C9BB9A7FC}" srcId="{536AB585-6DE1-4394-90A9-0583F7EDD655}" destId="{847BC882-DABC-46D8-826C-971995B37FC4}" srcOrd="0" destOrd="0" parTransId="{CC3E9CF2-58DD-45F9-BF43-CF9319AF361C}" sibTransId="{E67D4902-235D-412F-88CC-A8927FA000E0}"/>
    <dgm:cxn modelId="{4D17DE8A-3059-4AF1-8B77-7936998356A2}" type="presOf" srcId="{536AB585-6DE1-4394-90A9-0583F7EDD655}" destId="{3A982E66-20C2-4E06-B504-C5C9012502AA}" srcOrd="0" destOrd="0" presId="urn:microsoft.com/office/officeart/2005/8/layout/vList2"/>
    <dgm:cxn modelId="{819E56F2-B83F-4AB8-86E0-D30B07889B35}" type="presParOf" srcId="{3A982E66-20C2-4E06-B504-C5C9012502AA}" destId="{6A8520A0-D489-416E-8D6C-797D29FB8521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225C70B-97A2-4E4D-A284-A72363A6AA3E}" type="doc">
      <dgm:prSet loTypeId="urn:microsoft.com/office/officeart/2005/8/layout/vList2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cs-CZ"/>
        </a:p>
      </dgm:t>
    </dgm:pt>
    <dgm:pt modelId="{A68AEADB-FE10-4E48-A247-9ABC57D056C1}">
      <dgm:prSet/>
      <dgm:spPr/>
      <dgm:t>
        <a:bodyPr/>
        <a:lstStyle/>
        <a:p>
          <a:pPr rtl="0"/>
          <a:r>
            <a:rPr lang="cs-CZ" b="1" dirty="0" smtClean="0"/>
            <a:t>Seznamuje s reáliemi a pravidly společenského chování?</a:t>
          </a:r>
          <a:endParaRPr lang="cs-CZ" b="1" dirty="0"/>
        </a:p>
      </dgm:t>
    </dgm:pt>
    <dgm:pt modelId="{678B42F5-C046-46C3-B55E-D7B56A38759A}" type="parTrans" cxnId="{29EC9BF7-FB61-40AF-8C8C-A3EDD517BCC5}">
      <dgm:prSet/>
      <dgm:spPr/>
      <dgm:t>
        <a:bodyPr/>
        <a:lstStyle/>
        <a:p>
          <a:endParaRPr lang="cs-CZ"/>
        </a:p>
      </dgm:t>
    </dgm:pt>
    <dgm:pt modelId="{78A9DDDD-F701-4EDA-8FCE-6396620F5E42}" type="sibTrans" cxnId="{29EC9BF7-FB61-40AF-8C8C-A3EDD517BCC5}">
      <dgm:prSet/>
      <dgm:spPr/>
      <dgm:t>
        <a:bodyPr/>
        <a:lstStyle/>
        <a:p>
          <a:endParaRPr lang="cs-CZ"/>
        </a:p>
      </dgm:t>
    </dgm:pt>
    <dgm:pt modelId="{8DA823DB-98D4-435D-9946-AB31B3921384}" type="pres">
      <dgm:prSet presAssocID="{A225C70B-97A2-4E4D-A284-A72363A6AA3E}" presName="linear" presStyleCnt="0">
        <dgm:presLayoutVars>
          <dgm:animLvl val="lvl"/>
          <dgm:resizeHandles val="exact"/>
        </dgm:presLayoutVars>
      </dgm:prSet>
      <dgm:spPr/>
    </dgm:pt>
    <dgm:pt modelId="{8551A276-3763-41C2-BAFE-D05BD0023D83}" type="pres">
      <dgm:prSet presAssocID="{A68AEADB-FE10-4E48-A247-9ABC57D056C1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29EC9BF7-FB61-40AF-8C8C-A3EDD517BCC5}" srcId="{A225C70B-97A2-4E4D-A284-A72363A6AA3E}" destId="{A68AEADB-FE10-4E48-A247-9ABC57D056C1}" srcOrd="0" destOrd="0" parTransId="{678B42F5-C046-46C3-B55E-D7B56A38759A}" sibTransId="{78A9DDDD-F701-4EDA-8FCE-6396620F5E42}"/>
    <dgm:cxn modelId="{A279573D-C90F-4F9D-8F35-6D3A2078EB16}" type="presOf" srcId="{A225C70B-97A2-4E4D-A284-A72363A6AA3E}" destId="{8DA823DB-98D4-435D-9946-AB31B3921384}" srcOrd="0" destOrd="0" presId="urn:microsoft.com/office/officeart/2005/8/layout/vList2"/>
    <dgm:cxn modelId="{59B15404-5BB7-4FDA-A165-26ABA5DC45E9}" type="presOf" srcId="{A68AEADB-FE10-4E48-A247-9ABC57D056C1}" destId="{8551A276-3763-41C2-BAFE-D05BD0023D83}" srcOrd="0" destOrd="0" presId="urn:microsoft.com/office/officeart/2005/8/layout/vList2"/>
    <dgm:cxn modelId="{2A9EADE2-6F24-4A9E-83E4-58F218765A07}" type="presParOf" srcId="{8DA823DB-98D4-435D-9946-AB31B3921384}" destId="{8551A276-3763-41C2-BAFE-D05BD0023D8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DDEC6A0-C094-4C46-BDEF-9834648A30C4}" type="doc">
      <dgm:prSet loTypeId="urn:microsoft.com/office/officeart/2005/8/layout/vList2" loCatId="list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cs-CZ"/>
        </a:p>
      </dgm:t>
    </dgm:pt>
    <dgm:pt modelId="{ACC54D60-83F8-4C15-B74F-C023A1CC39CB}">
      <dgm:prSet/>
      <dgm:spPr/>
      <dgm:t>
        <a:bodyPr/>
        <a:lstStyle/>
        <a:p>
          <a:pPr rtl="0"/>
          <a:r>
            <a:rPr lang="cs-CZ" b="1" dirty="0" smtClean="0"/>
            <a:t>Vytváří prostor pro pěstování schopnosti úspěšně komunikovat?</a:t>
          </a:r>
          <a:endParaRPr lang="cs-CZ" dirty="0"/>
        </a:p>
      </dgm:t>
    </dgm:pt>
    <dgm:pt modelId="{245516B3-474B-4D05-80D0-BAB9622C0CE1}" type="parTrans" cxnId="{FFCC2643-0C14-4C34-9766-6C48159DD18A}">
      <dgm:prSet/>
      <dgm:spPr/>
      <dgm:t>
        <a:bodyPr/>
        <a:lstStyle/>
        <a:p>
          <a:endParaRPr lang="cs-CZ"/>
        </a:p>
      </dgm:t>
    </dgm:pt>
    <dgm:pt modelId="{52E411E8-5547-4F0C-97D8-2A35C5F9CE1B}" type="sibTrans" cxnId="{FFCC2643-0C14-4C34-9766-6C48159DD18A}">
      <dgm:prSet/>
      <dgm:spPr/>
      <dgm:t>
        <a:bodyPr/>
        <a:lstStyle/>
        <a:p>
          <a:endParaRPr lang="cs-CZ"/>
        </a:p>
      </dgm:t>
    </dgm:pt>
    <dgm:pt modelId="{123F4D3E-B875-4938-AB6E-2CBE4A8957F6}" type="pres">
      <dgm:prSet presAssocID="{7DDEC6A0-C094-4C46-BDEF-9834648A30C4}" presName="linear" presStyleCnt="0">
        <dgm:presLayoutVars>
          <dgm:animLvl val="lvl"/>
          <dgm:resizeHandles val="exact"/>
        </dgm:presLayoutVars>
      </dgm:prSet>
      <dgm:spPr/>
    </dgm:pt>
    <dgm:pt modelId="{5897C798-C4CC-476A-A763-053509069247}" type="pres">
      <dgm:prSet presAssocID="{ACC54D60-83F8-4C15-B74F-C023A1CC39C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FCC2643-0C14-4C34-9766-6C48159DD18A}" srcId="{7DDEC6A0-C094-4C46-BDEF-9834648A30C4}" destId="{ACC54D60-83F8-4C15-B74F-C023A1CC39CB}" srcOrd="0" destOrd="0" parTransId="{245516B3-474B-4D05-80D0-BAB9622C0CE1}" sibTransId="{52E411E8-5547-4F0C-97D8-2A35C5F9CE1B}"/>
    <dgm:cxn modelId="{B8821710-9EE1-4DA4-AA76-9855115C0DB5}" type="presOf" srcId="{ACC54D60-83F8-4C15-B74F-C023A1CC39CB}" destId="{5897C798-C4CC-476A-A763-053509069247}" srcOrd="0" destOrd="0" presId="urn:microsoft.com/office/officeart/2005/8/layout/vList2"/>
    <dgm:cxn modelId="{225F0339-14C6-4096-85F5-364E4E4674BC}" type="presOf" srcId="{7DDEC6A0-C094-4C46-BDEF-9834648A30C4}" destId="{123F4D3E-B875-4938-AB6E-2CBE4A8957F6}" srcOrd="0" destOrd="0" presId="urn:microsoft.com/office/officeart/2005/8/layout/vList2"/>
    <dgm:cxn modelId="{CEB4A537-089C-4F45-BD76-1904A4F44FFE}" type="presParOf" srcId="{123F4D3E-B875-4938-AB6E-2CBE4A8957F6}" destId="{5897C798-C4CC-476A-A763-053509069247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4DA14C4-FCA5-4198-9792-139877B5FE97}" type="doc">
      <dgm:prSet loTypeId="urn:microsoft.com/office/officeart/2005/8/layout/pyramid2" loCatId="pyramid" qsTypeId="urn:microsoft.com/office/officeart/2005/8/quickstyle/simple1" qsCatId="simple" csTypeId="urn:microsoft.com/office/officeart/2005/8/colors/accent3_2" csCatId="accent3" phldr="1"/>
      <dgm:spPr/>
    </dgm:pt>
    <dgm:pt modelId="{AA203360-00A2-4933-93D8-6F7621588369}">
      <dgm:prSet phldrT="[Text]"/>
      <dgm:spPr/>
      <dgm:t>
        <a:bodyPr/>
        <a:lstStyle/>
        <a:p>
          <a:r>
            <a:rPr lang="cs-CZ" dirty="0" smtClean="0"/>
            <a:t>TVOŘENÍ</a:t>
          </a:r>
          <a:endParaRPr lang="cs-CZ" dirty="0"/>
        </a:p>
      </dgm:t>
    </dgm:pt>
    <dgm:pt modelId="{C8D30F70-5B99-4CF2-97E0-F974E32B2C33}" type="parTrans" cxnId="{7105E17B-44BE-4FF9-AEDD-9A7E37632972}">
      <dgm:prSet/>
      <dgm:spPr/>
      <dgm:t>
        <a:bodyPr/>
        <a:lstStyle/>
        <a:p>
          <a:endParaRPr lang="cs-CZ"/>
        </a:p>
      </dgm:t>
    </dgm:pt>
    <dgm:pt modelId="{5CA93C8E-E0FB-4552-BB2F-9A059154239C}" type="sibTrans" cxnId="{7105E17B-44BE-4FF9-AEDD-9A7E37632972}">
      <dgm:prSet/>
      <dgm:spPr/>
      <dgm:t>
        <a:bodyPr/>
        <a:lstStyle/>
        <a:p>
          <a:endParaRPr lang="cs-CZ"/>
        </a:p>
      </dgm:t>
    </dgm:pt>
    <dgm:pt modelId="{FD51A54A-3BB4-41A0-BA93-2F7112FF3D33}">
      <dgm:prSet phldrT="[Text]"/>
      <dgm:spPr/>
      <dgm:t>
        <a:bodyPr/>
        <a:lstStyle/>
        <a:p>
          <a:r>
            <a:rPr lang="cs-CZ" dirty="0" smtClean="0"/>
            <a:t>HODNOCENÍ</a:t>
          </a:r>
          <a:endParaRPr lang="cs-CZ" dirty="0"/>
        </a:p>
      </dgm:t>
    </dgm:pt>
    <dgm:pt modelId="{0293E2BD-7576-401D-9B5A-461EA1DA7F61}" type="parTrans" cxnId="{35D11127-346F-4CFA-B174-24FFED47ED80}">
      <dgm:prSet/>
      <dgm:spPr/>
      <dgm:t>
        <a:bodyPr/>
        <a:lstStyle/>
        <a:p>
          <a:endParaRPr lang="cs-CZ"/>
        </a:p>
      </dgm:t>
    </dgm:pt>
    <dgm:pt modelId="{4E150EB2-9510-4EE1-8905-F306971E5C32}" type="sibTrans" cxnId="{35D11127-346F-4CFA-B174-24FFED47ED80}">
      <dgm:prSet/>
      <dgm:spPr/>
      <dgm:t>
        <a:bodyPr/>
        <a:lstStyle/>
        <a:p>
          <a:endParaRPr lang="cs-CZ"/>
        </a:p>
      </dgm:t>
    </dgm:pt>
    <dgm:pt modelId="{950DA75B-71DC-4C61-851B-A8FCC1D5D0AD}">
      <dgm:prSet phldrT="[Text]"/>
      <dgm:spPr/>
      <dgm:t>
        <a:bodyPr/>
        <a:lstStyle/>
        <a:p>
          <a:r>
            <a:rPr lang="cs-CZ" dirty="0" smtClean="0"/>
            <a:t>ANALÝZA</a:t>
          </a:r>
          <a:endParaRPr lang="cs-CZ" dirty="0"/>
        </a:p>
      </dgm:t>
    </dgm:pt>
    <dgm:pt modelId="{2C5C7F1F-32C4-4591-83A8-5081D1FA9F1D}" type="parTrans" cxnId="{28EA90E8-29AA-4E94-9102-3471461E3EF3}">
      <dgm:prSet/>
      <dgm:spPr/>
      <dgm:t>
        <a:bodyPr/>
        <a:lstStyle/>
        <a:p>
          <a:endParaRPr lang="cs-CZ"/>
        </a:p>
      </dgm:t>
    </dgm:pt>
    <dgm:pt modelId="{6D43C12B-7ED6-4759-A5A3-C856C9D07F7C}" type="sibTrans" cxnId="{28EA90E8-29AA-4E94-9102-3471461E3EF3}">
      <dgm:prSet/>
      <dgm:spPr/>
      <dgm:t>
        <a:bodyPr/>
        <a:lstStyle/>
        <a:p>
          <a:endParaRPr lang="cs-CZ"/>
        </a:p>
      </dgm:t>
    </dgm:pt>
    <dgm:pt modelId="{859D65A3-7040-40A9-B57E-60473D31091E}">
      <dgm:prSet phldrT="[Text]"/>
      <dgm:spPr/>
      <dgm:t>
        <a:bodyPr/>
        <a:lstStyle/>
        <a:p>
          <a:r>
            <a:rPr lang="cs-CZ" dirty="0" smtClean="0"/>
            <a:t>APLIKACE</a:t>
          </a:r>
          <a:endParaRPr lang="cs-CZ" dirty="0"/>
        </a:p>
      </dgm:t>
    </dgm:pt>
    <dgm:pt modelId="{C9ECB8A5-0BDD-41F0-B3CC-D04273F6B78B}" type="parTrans" cxnId="{1F414ECB-9573-48E7-B483-28EA15BA7327}">
      <dgm:prSet/>
      <dgm:spPr/>
      <dgm:t>
        <a:bodyPr/>
        <a:lstStyle/>
        <a:p>
          <a:endParaRPr lang="cs-CZ"/>
        </a:p>
      </dgm:t>
    </dgm:pt>
    <dgm:pt modelId="{2629433E-A50E-42BA-8F0D-478DAE45427A}" type="sibTrans" cxnId="{1F414ECB-9573-48E7-B483-28EA15BA7327}">
      <dgm:prSet/>
      <dgm:spPr/>
      <dgm:t>
        <a:bodyPr/>
        <a:lstStyle/>
        <a:p>
          <a:endParaRPr lang="cs-CZ"/>
        </a:p>
      </dgm:t>
    </dgm:pt>
    <dgm:pt modelId="{6659C145-4E19-42F9-80A0-BE3EA15F1A14}">
      <dgm:prSet phldrT="[Text]"/>
      <dgm:spPr/>
      <dgm:t>
        <a:bodyPr/>
        <a:lstStyle/>
        <a:p>
          <a:r>
            <a:rPr lang="cs-CZ" dirty="0" smtClean="0"/>
            <a:t>POROZUMĚNÍ</a:t>
          </a:r>
          <a:endParaRPr lang="cs-CZ" dirty="0"/>
        </a:p>
      </dgm:t>
    </dgm:pt>
    <dgm:pt modelId="{09D62691-3711-47A5-897D-DC159A7BA9F0}" type="parTrans" cxnId="{62B4D76B-61D0-4330-A651-CA05558BA959}">
      <dgm:prSet/>
      <dgm:spPr/>
      <dgm:t>
        <a:bodyPr/>
        <a:lstStyle/>
        <a:p>
          <a:endParaRPr lang="cs-CZ"/>
        </a:p>
      </dgm:t>
    </dgm:pt>
    <dgm:pt modelId="{566AEF1E-6629-4F51-B354-0FB2EF649276}" type="sibTrans" cxnId="{62B4D76B-61D0-4330-A651-CA05558BA959}">
      <dgm:prSet/>
      <dgm:spPr/>
      <dgm:t>
        <a:bodyPr/>
        <a:lstStyle/>
        <a:p>
          <a:endParaRPr lang="cs-CZ"/>
        </a:p>
      </dgm:t>
    </dgm:pt>
    <dgm:pt modelId="{EC200987-167F-4F4E-B4C3-62F9B1D1E2F1}">
      <dgm:prSet phldrT="[Text]"/>
      <dgm:spPr/>
      <dgm:t>
        <a:bodyPr/>
        <a:lstStyle/>
        <a:p>
          <a:r>
            <a:rPr lang="cs-CZ" dirty="0" smtClean="0"/>
            <a:t>ZAPAMATOVÁNÍ</a:t>
          </a:r>
          <a:endParaRPr lang="cs-CZ" dirty="0"/>
        </a:p>
      </dgm:t>
    </dgm:pt>
    <dgm:pt modelId="{E271E279-931D-452B-9253-322C998BA51A}" type="parTrans" cxnId="{B4C27E07-E6D5-4F80-B95B-7F1FD52D3754}">
      <dgm:prSet/>
      <dgm:spPr/>
      <dgm:t>
        <a:bodyPr/>
        <a:lstStyle/>
        <a:p>
          <a:endParaRPr lang="cs-CZ"/>
        </a:p>
      </dgm:t>
    </dgm:pt>
    <dgm:pt modelId="{48206A73-AFEF-4E4F-B8D3-CC2F3E8EB03B}" type="sibTrans" cxnId="{B4C27E07-E6D5-4F80-B95B-7F1FD52D3754}">
      <dgm:prSet/>
      <dgm:spPr/>
      <dgm:t>
        <a:bodyPr/>
        <a:lstStyle/>
        <a:p>
          <a:endParaRPr lang="cs-CZ"/>
        </a:p>
      </dgm:t>
    </dgm:pt>
    <dgm:pt modelId="{889D7249-B70C-423D-BA67-2BBB94112DDB}" type="pres">
      <dgm:prSet presAssocID="{04DA14C4-FCA5-4198-9792-139877B5FE97}" presName="compositeShape" presStyleCnt="0">
        <dgm:presLayoutVars>
          <dgm:dir/>
          <dgm:resizeHandles/>
        </dgm:presLayoutVars>
      </dgm:prSet>
      <dgm:spPr/>
    </dgm:pt>
    <dgm:pt modelId="{6E3717D1-E3E4-43CC-9485-89BA116B3302}" type="pres">
      <dgm:prSet presAssocID="{04DA14C4-FCA5-4198-9792-139877B5FE97}" presName="pyramid" presStyleLbl="node1" presStyleIdx="0" presStyleCnt="1"/>
      <dgm:spPr/>
    </dgm:pt>
    <dgm:pt modelId="{0C3A43F0-B6A6-45FA-B543-C045B2932531}" type="pres">
      <dgm:prSet presAssocID="{04DA14C4-FCA5-4198-9792-139877B5FE97}" presName="theList" presStyleCnt="0"/>
      <dgm:spPr/>
    </dgm:pt>
    <dgm:pt modelId="{4D4AB3A7-6655-4A47-B3BA-84CBA2E134A3}" type="pres">
      <dgm:prSet presAssocID="{AA203360-00A2-4933-93D8-6F7621588369}" presName="aNode" presStyleLbl="fgAcc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FAA5D49-FC1E-4830-8C54-0C650C7D1E67}" type="pres">
      <dgm:prSet presAssocID="{AA203360-00A2-4933-93D8-6F7621588369}" presName="aSpace" presStyleCnt="0"/>
      <dgm:spPr/>
    </dgm:pt>
    <dgm:pt modelId="{2C48495B-7CE1-4E05-A71F-7AB2E5582B2E}" type="pres">
      <dgm:prSet presAssocID="{FD51A54A-3BB4-41A0-BA93-2F7112FF3D33}" presName="aNode" presStyleLbl="fgAcc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6217398-2374-4446-AF9B-9E5B4089084F}" type="pres">
      <dgm:prSet presAssocID="{FD51A54A-3BB4-41A0-BA93-2F7112FF3D33}" presName="aSpace" presStyleCnt="0"/>
      <dgm:spPr/>
    </dgm:pt>
    <dgm:pt modelId="{F16433B2-AE2F-4618-8DD7-C6ED51209E2F}" type="pres">
      <dgm:prSet presAssocID="{950DA75B-71DC-4C61-851B-A8FCC1D5D0AD}" presName="aNode" presStyleLbl="fgAcc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A1E3A01-9C45-4F4E-92EC-47304D7A15C6}" type="pres">
      <dgm:prSet presAssocID="{950DA75B-71DC-4C61-851B-A8FCC1D5D0AD}" presName="aSpace" presStyleCnt="0"/>
      <dgm:spPr/>
    </dgm:pt>
    <dgm:pt modelId="{A1F0764A-2A71-45E3-BBE6-FF38A082B9E1}" type="pres">
      <dgm:prSet presAssocID="{859D65A3-7040-40A9-B57E-60473D31091E}" presName="aNode" presStyleLbl="fgAcc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A43EA31-DA03-4A5F-81F6-D33C93C7EC59}" type="pres">
      <dgm:prSet presAssocID="{859D65A3-7040-40A9-B57E-60473D31091E}" presName="aSpace" presStyleCnt="0"/>
      <dgm:spPr/>
    </dgm:pt>
    <dgm:pt modelId="{D0E19006-457B-43B5-986E-E2C4678556D3}" type="pres">
      <dgm:prSet presAssocID="{6659C145-4E19-42F9-80A0-BE3EA15F1A14}" presName="aNode" presStyleLbl="fgAcc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477C22B-34C4-45B5-94BE-4A4D8C619AF2}" type="pres">
      <dgm:prSet presAssocID="{6659C145-4E19-42F9-80A0-BE3EA15F1A14}" presName="aSpace" presStyleCnt="0"/>
      <dgm:spPr/>
    </dgm:pt>
    <dgm:pt modelId="{90428D4E-6EC8-479A-94D9-FFF571F47A02}" type="pres">
      <dgm:prSet presAssocID="{EC200987-167F-4F4E-B4C3-62F9B1D1E2F1}" presName="aNode" presStyleLbl="fgAcc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ADECBAC-935F-46B0-A93D-F47C6F76DEAB}" type="pres">
      <dgm:prSet presAssocID="{EC200987-167F-4F4E-B4C3-62F9B1D1E2F1}" presName="aSpace" presStyleCnt="0"/>
      <dgm:spPr/>
    </dgm:pt>
  </dgm:ptLst>
  <dgm:cxnLst>
    <dgm:cxn modelId="{62B4D76B-61D0-4330-A651-CA05558BA959}" srcId="{04DA14C4-FCA5-4198-9792-139877B5FE97}" destId="{6659C145-4E19-42F9-80A0-BE3EA15F1A14}" srcOrd="4" destOrd="0" parTransId="{09D62691-3711-47A5-897D-DC159A7BA9F0}" sibTransId="{566AEF1E-6629-4F51-B354-0FB2EF649276}"/>
    <dgm:cxn modelId="{28EA90E8-29AA-4E94-9102-3471461E3EF3}" srcId="{04DA14C4-FCA5-4198-9792-139877B5FE97}" destId="{950DA75B-71DC-4C61-851B-A8FCC1D5D0AD}" srcOrd="2" destOrd="0" parTransId="{2C5C7F1F-32C4-4591-83A8-5081D1FA9F1D}" sibTransId="{6D43C12B-7ED6-4759-A5A3-C856C9D07F7C}"/>
    <dgm:cxn modelId="{9A4737A5-7984-4311-9806-1BA9D35FC2E7}" type="presOf" srcId="{AA203360-00A2-4933-93D8-6F7621588369}" destId="{4D4AB3A7-6655-4A47-B3BA-84CBA2E134A3}" srcOrd="0" destOrd="0" presId="urn:microsoft.com/office/officeart/2005/8/layout/pyramid2"/>
    <dgm:cxn modelId="{8EB95BF6-3FF3-40FF-AF1C-827684947AE0}" type="presOf" srcId="{950DA75B-71DC-4C61-851B-A8FCC1D5D0AD}" destId="{F16433B2-AE2F-4618-8DD7-C6ED51209E2F}" srcOrd="0" destOrd="0" presId="urn:microsoft.com/office/officeart/2005/8/layout/pyramid2"/>
    <dgm:cxn modelId="{1F414ECB-9573-48E7-B483-28EA15BA7327}" srcId="{04DA14C4-FCA5-4198-9792-139877B5FE97}" destId="{859D65A3-7040-40A9-B57E-60473D31091E}" srcOrd="3" destOrd="0" parTransId="{C9ECB8A5-0BDD-41F0-B3CC-D04273F6B78B}" sibTransId="{2629433E-A50E-42BA-8F0D-478DAE45427A}"/>
    <dgm:cxn modelId="{1BB91C9E-77A6-47CF-B61E-F58EC265E2EB}" type="presOf" srcId="{EC200987-167F-4F4E-B4C3-62F9B1D1E2F1}" destId="{90428D4E-6EC8-479A-94D9-FFF571F47A02}" srcOrd="0" destOrd="0" presId="urn:microsoft.com/office/officeart/2005/8/layout/pyramid2"/>
    <dgm:cxn modelId="{4D20412A-2265-4574-BB69-8FA92BCB19D4}" type="presOf" srcId="{859D65A3-7040-40A9-B57E-60473D31091E}" destId="{A1F0764A-2A71-45E3-BBE6-FF38A082B9E1}" srcOrd="0" destOrd="0" presId="urn:microsoft.com/office/officeart/2005/8/layout/pyramid2"/>
    <dgm:cxn modelId="{35D11127-346F-4CFA-B174-24FFED47ED80}" srcId="{04DA14C4-FCA5-4198-9792-139877B5FE97}" destId="{FD51A54A-3BB4-41A0-BA93-2F7112FF3D33}" srcOrd="1" destOrd="0" parTransId="{0293E2BD-7576-401D-9B5A-461EA1DA7F61}" sibTransId="{4E150EB2-9510-4EE1-8905-F306971E5C32}"/>
    <dgm:cxn modelId="{41C820A3-D0BC-4BDC-B5F8-2B63A854E070}" type="presOf" srcId="{04DA14C4-FCA5-4198-9792-139877B5FE97}" destId="{889D7249-B70C-423D-BA67-2BBB94112DDB}" srcOrd="0" destOrd="0" presId="urn:microsoft.com/office/officeart/2005/8/layout/pyramid2"/>
    <dgm:cxn modelId="{2E9EBFF0-545C-4642-A2AB-FC75AD8004CD}" type="presOf" srcId="{6659C145-4E19-42F9-80A0-BE3EA15F1A14}" destId="{D0E19006-457B-43B5-986E-E2C4678556D3}" srcOrd="0" destOrd="0" presId="urn:microsoft.com/office/officeart/2005/8/layout/pyramid2"/>
    <dgm:cxn modelId="{7105E17B-44BE-4FF9-AEDD-9A7E37632972}" srcId="{04DA14C4-FCA5-4198-9792-139877B5FE97}" destId="{AA203360-00A2-4933-93D8-6F7621588369}" srcOrd="0" destOrd="0" parTransId="{C8D30F70-5B99-4CF2-97E0-F974E32B2C33}" sibTransId="{5CA93C8E-E0FB-4552-BB2F-9A059154239C}"/>
    <dgm:cxn modelId="{B4C27E07-E6D5-4F80-B95B-7F1FD52D3754}" srcId="{04DA14C4-FCA5-4198-9792-139877B5FE97}" destId="{EC200987-167F-4F4E-B4C3-62F9B1D1E2F1}" srcOrd="5" destOrd="0" parTransId="{E271E279-931D-452B-9253-322C998BA51A}" sibTransId="{48206A73-AFEF-4E4F-B8D3-CC2F3E8EB03B}"/>
    <dgm:cxn modelId="{5E0AD30C-2F03-41AF-9701-A9B2E5B6C0C4}" type="presOf" srcId="{FD51A54A-3BB4-41A0-BA93-2F7112FF3D33}" destId="{2C48495B-7CE1-4E05-A71F-7AB2E5582B2E}" srcOrd="0" destOrd="0" presId="urn:microsoft.com/office/officeart/2005/8/layout/pyramid2"/>
    <dgm:cxn modelId="{3187F2F9-FA20-4071-82BE-7B63E2CEBE66}" type="presParOf" srcId="{889D7249-B70C-423D-BA67-2BBB94112DDB}" destId="{6E3717D1-E3E4-43CC-9485-89BA116B3302}" srcOrd="0" destOrd="0" presId="urn:microsoft.com/office/officeart/2005/8/layout/pyramid2"/>
    <dgm:cxn modelId="{B8FBE3DD-CF20-46E9-9CD0-1E7264913ED8}" type="presParOf" srcId="{889D7249-B70C-423D-BA67-2BBB94112DDB}" destId="{0C3A43F0-B6A6-45FA-B543-C045B2932531}" srcOrd="1" destOrd="0" presId="urn:microsoft.com/office/officeart/2005/8/layout/pyramid2"/>
    <dgm:cxn modelId="{32146019-17B6-43E0-B7E4-547C47663F53}" type="presParOf" srcId="{0C3A43F0-B6A6-45FA-B543-C045B2932531}" destId="{4D4AB3A7-6655-4A47-B3BA-84CBA2E134A3}" srcOrd="0" destOrd="0" presId="urn:microsoft.com/office/officeart/2005/8/layout/pyramid2"/>
    <dgm:cxn modelId="{EA88FFC8-6C02-40C5-92AB-AEF638DADA74}" type="presParOf" srcId="{0C3A43F0-B6A6-45FA-B543-C045B2932531}" destId="{5FAA5D49-FC1E-4830-8C54-0C650C7D1E67}" srcOrd="1" destOrd="0" presId="urn:microsoft.com/office/officeart/2005/8/layout/pyramid2"/>
    <dgm:cxn modelId="{5E95DCAB-0860-4454-A58E-DC7B6E774516}" type="presParOf" srcId="{0C3A43F0-B6A6-45FA-B543-C045B2932531}" destId="{2C48495B-7CE1-4E05-A71F-7AB2E5582B2E}" srcOrd="2" destOrd="0" presId="urn:microsoft.com/office/officeart/2005/8/layout/pyramid2"/>
    <dgm:cxn modelId="{CDCBD600-DF8B-4C91-94D4-08D990D7CBC5}" type="presParOf" srcId="{0C3A43F0-B6A6-45FA-B543-C045B2932531}" destId="{26217398-2374-4446-AF9B-9E5B4089084F}" srcOrd="3" destOrd="0" presId="urn:microsoft.com/office/officeart/2005/8/layout/pyramid2"/>
    <dgm:cxn modelId="{9ABDF9A3-8E12-485F-ADC6-A2DE94282F8E}" type="presParOf" srcId="{0C3A43F0-B6A6-45FA-B543-C045B2932531}" destId="{F16433B2-AE2F-4618-8DD7-C6ED51209E2F}" srcOrd="4" destOrd="0" presId="urn:microsoft.com/office/officeart/2005/8/layout/pyramid2"/>
    <dgm:cxn modelId="{1C6737A8-4BFD-4140-8328-84357555E859}" type="presParOf" srcId="{0C3A43F0-B6A6-45FA-B543-C045B2932531}" destId="{CA1E3A01-9C45-4F4E-92EC-47304D7A15C6}" srcOrd="5" destOrd="0" presId="urn:microsoft.com/office/officeart/2005/8/layout/pyramid2"/>
    <dgm:cxn modelId="{CCCC7C5D-97BB-49FF-B2BA-228CF628048A}" type="presParOf" srcId="{0C3A43F0-B6A6-45FA-B543-C045B2932531}" destId="{A1F0764A-2A71-45E3-BBE6-FF38A082B9E1}" srcOrd="6" destOrd="0" presId="urn:microsoft.com/office/officeart/2005/8/layout/pyramid2"/>
    <dgm:cxn modelId="{9935A4CA-5769-4A1D-9A91-169F48BBF132}" type="presParOf" srcId="{0C3A43F0-B6A6-45FA-B543-C045B2932531}" destId="{6A43EA31-DA03-4A5F-81F6-D33C93C7EC59}" srcOrd="7" destOrd="0" presId="urn:microsoft.com/office/officeart/2005/8/layout/pyramid2"/>
    <dgm:cxn modelId="{F88F2CEC-18FE-4534-BA0F-A823DE02715D}" type="presParOf" srcId="{0C3A43F0-B6A6-45FA-B543-C045B2932531}" destId="{D0E19006-457B-43B5-986E-E2C4678556D3}" srcOrd="8" destOrd="0" presId="urn:microsoft.com/office/officeart/2005/8/layout/pyramid2"/>
    <dgm:cxn modelId="{A07A6681-031B-4A9F-A1BD-02782F76881C}" type="presParOf" srcId="{0C3A43F0-B6A6-45FA-B543-C045B2932531}" destId="{2477C22B-34C4-45B5-94BE-4A4D8C619AF2}" srcOrd="9" destOrd="0" presId="urn:microsoft.com/office/officeart/2005/8/layout/pyramid2"/>
    <dgm:cxn modelId="{0A414BEF-8C06-4AF4-8614-887D069A9D30}" type="presParOf" srcId="{0C3A43F0-B6A6-45FA-B543-C045B2932531}" destId="{90428D4E-6EC8-479A-94D9-FFF571F47A02}" srcOrd="10" destOrd="0" presId="urn:microsoft.com/office/officeart/2005/8/layout/pyramid2"/>
    <dgm:cxn modelId="{C6BA8CD2-0350-4901-BF9A-9738022C0C1A}" type="presParOf" srcId="{0C3A43F0-B6A6-45FA-B543-C045B2932531}" destId="{BADECBAC-935F-46B0-A93D-F47C6F76DEAB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2B71EE0B-1742-4343-BEBC-D5DFFBA3D487}" type="doc">
      <dgm:prSet loTypeId="urn:microsoft.com/office/officeart/2005/8/layout/vList6" loCatId="list" qsTypeId="urn:microsoft.com/office/officeart/2005/8/quickstyle/simple1" qsCatId="simple" csTypeId="urn:microsoft.com/office/officeart/2005/8/colors/accent3_3" csCatId="accent3" phldr="1"/>
      <dgm:spPr/>
      <dgm:t>
        <a:bodyPr/>
        <a:lstStyle/>
        <a:p>
          <a:endParaRPr lang="cs-CZ"/>
        </a:p>
      </dgm:t>
    </dgm:pt>
    <dgm:pt modelId="{D91F4FAE-FF16-4D9D-947D-EC5F23A78C9E}">
      <dgm:prSet phldrT="[Text]"/>
      <dgm:spPr/>
      <dgm:t>
        <a:bodyPr/>
        <a:lstStyle/>
        <a:p>
          <a:r>
            <a:rPr lang="cs-CZ" dirty="0" smtClean="0"/>
            <a:t>TVOŘIT</a:t>
          </a:r>
          <a:endParaRPr lang="cs-CZ" dirty="0"/>
        </a:p>
      </dgm:t>
    </dgm:pt>
    <dgm:pt modelId="{3B005B44-BB35-4093-9ADB-A3E540760188}" type="parTrans" cxnId="{8A1A17E8-737F-4DF9-A795-2568AFE924AE}">
      <dgm:prSet/>
      <dgm:spPr/>
      <dgm:t>
        <a:bodyPr/>
        <a:lstStyle/>
        <a:p>
          <a:endParaRPr lang="cs-CZ"/>
        </a:p>
      </dgm:t>
    </dgm:pt>
    <dgm:pt modelId="{1A8A03D4-A23F-4E29-84D9-E76CC37B020D}" type="sibTrans" cxnId="{8A1A17E8-737F-4DF9-A795-2568AFE924AE}">
      <dgm:prSet/>
      <dgm:spPr/>
      <dgm:t>
        <a:bodyPr/>
        <a:lstStyle/>
        <a:p>
          <a:endParaRPr lang="cs-CZ"/>
        </a:p>
      </dgm:t>
    </dgm:pt>
    <dgm:pt modelId="{879A3BA8-6F1B-4EE2-81B6-D8B96B986D06}">
      <dgm:prSet phldrT="[Text]" custT="1"/>
      <dgm:spPr/>
      <dgm:t>
        <a:bodyPr/>
        <a:lstStyle/>
        <a:p>
          <a:r>
            <a:rPr lang="cs-CZ" sz="3000" i="1" dirty="0" smtClean="0"/>
            <a:t>VYTVOŘTE, SLOŽTE</a:t>
          </a:r>
          <a:endParaRPr lang="cs-CZ" sz="3000" i="1" dirty="0"/>
        </a:p>
      </dgm:t>
    </dgm:pt>
    <dgm:pt modelId="{58B76579-A974-487C-87C3-F46E818E0427}" type="parTrans" cxnId="{CA2E5C57-8848-419E-B4C5-F1DCE36162AD}">
      <dgm:prSet/>
      <dgm:spPr/>
      <dgm:t>
        <a:bodyPr/>
        <a:lstStyle/>
        <a:p>
          <a:endParaRPr lang="cs-CZ"/>
        </a:p>
      </dgm:t>
    </dgm:pt>
    <dgm:pt modelId="{FB732FBA-E57F-45BF-A72B-4391F5AC636C}" type="sibTrans" cxnId="{CA2E5C57-8848-419E-B4C5-F1DCE36162AD}">
      <dgm:prSet/>
      <dgm:spPr/>
      <dgm:t>
        <a:bodyPr/>
        <a:lstStyle/>
        <a:p>
          <a:endParaRPr lang="cs-CZ"/>
        </a:p>
      </dgm:t>
    </dgm:pt>
    <dgm:pt modelId="{DA858B9E-8655-486D-9290-D0A4F79046E5}">
      <dgm:prSet phldrT="[Text]" custT="1"/>
      <dgm:spPr/>
      <dgm:t>
        <a:bodyPr/>
        <a:lstStyle/>
        <a:p>
          <a:r>
            <a:rPr lang="cs-CZ" sz="3000" i="1" dirty="0" smtClean="0"/>
            <a:t>OVĚŘTE, URČETE</a:t>
          </a:r>
          <a:endParaRPr lang="cs-CZ" sz="3000" i="1" dirty="0"/>
        </a:p>
      </dgm:t>
    </dgm:pt>
    <dgm:pt modelId="{934A8DA8-7763-4858-8C75-D7F4207FD601}" type="parTrans" cxnId="{B2E8DE31-99BA-4CE6-AC6D-646C739C8E91}">
      <dgm:prSet/>
      <dgm:spPr/>
      <dgm:t>
        <a:bodyPr/>
        <a:lstStyle/>
        <a:p>
          <a:endParaRPr lang="cs-CZ"/>
        </a:p>
      </dgm:t>
    </dgm:pt>
    <dgm:pt modelId="{B8A3B573-505C-4608-8712-AD3D759B5C5E}" type="sibTrans" cxnId="{B2E8DE31-99BA-4CE6-AC6D-646C739C8E91}">
      <dgm:prSet/>
      <dgm:spPr/>
      <dgm:t>
        <a:bodyPr/>
        <a:lstStyle/>
        <a:p>
          <a:endParaRPr lang="cs-CZ"/>
        </a:p>
      </dgm:t>
    </dgm:pt>
    <dgm:pt modelId="{5C5890C3-4C36-4AEC-BFED-9F5AD708C3FD}">
      <dgm:prSet phldrT="[Text]"/>
      <dgm:spPr/>
      <dgm:t>
        <a:bodyPr/>
        <a:lstStyle/>
        <a:p>
          <a:r>
            <a:rPr lang="cs-CZ" dirty="0" smtClean="0"/>
            <a:t>ANALYZOVAT</a:t>
          </a:r>
          <a:endParaRPr lang="cs-CZ" dirty="0"/>
        </a:p>
      </dgm:t>
    </dgm:pt>
    <dgm:pt modelId="{E512E83C-1BD3-49A7-A7EC-4DCE257E3F5C}" type="parTrans" cxnId="{AE28C54E-5583-4985-9A81-0E7DA74B8AEC}">
      <dgm:prSet/>
      <dgm:spPr/>
      <dgm:t>
        <a:bodyPr/>
        <a:lstStyle/>
        <a:p>
          <a:endParaRPr lang="cs-CZ"/>
        </a:p>
      </dgm:t>
    </dgm:pt>
    <dgm:pt modelId="{243BF80E-700C-40F2-B8A1-CE6FBDCFFBA7}" type="sibTrans" cxnId="{AE28C54E-5583-4985-9A81-0E7DA74B8AEC}">
      <dgm:prSet/>
      <dgm:spPr/>
      <dgm:t>
        <a:bodyPr/>
        <a:lstStyle/>
        <a:p>
          <a:endParaRPr lang="cs-CZ"/>
        </a:p>
      </dgm:t>
    </dgm:pt>
    <dgm:pt modelId="{D6B8C230-1457-4CA1-9A83-584CA3803B7A}">
      <dgm:prSet phldrT="[Text]" custT="1"/>
      <dgm:spPr/>
      <dgm:t>
        <a:bodyPr/>
        <a:lstStyle/>
        <a:p>
          <a:r>
            <a:rPr lang="cs-CZ" sz="3000" i="1" dirty="0" smtClean="0"/>
            <a:t>POROVNEJTE, SEŘAĎTE</a:t>
          </a:r>
          <a:endParaRPr lang="cs-CZ" sz="3000" i="1" dirty="0"/>
        </a:p>
      </dgm:t>
    </dgm:pt>
    <dgm:pt modelId="{8D3A1AC9-1192-4660-A33C-8E3BBB4C13A2}" type="parTrans" cxnId="{29FC694D-4902-49DA-AFE4-8FD46D3D7245}">
      <dgm:prSet/>
      <dgm:spPr/>
      <dgm:t>
        <a:bodyPr/>
        <a:lstStyle/>
        <a:p>
          <a:endParaRPr lang="cs-CZ"/>
        </a:p>
      </dgm:t>
    </dgm:pt>
    <dgm:pt modelId="{5660A76B-56FB-4A10-9EF6-004E1CB9A82A}" type="sibTrans" cxnId="{29FC694D-4902-49DA-AFE4-8FD46D3D7245}">
      <dgm:prSet/>
      <dgm:spPr/>
      <dgm:t>
        <a:bodyPr/>
        <a:lstStyle/>
        <a:p>
          <a:endParaRPr lang="cs-CZ"/>
        </a:p>
      </dgm:t>
    </dgm:pt>
    <dgm:pt modelId="{8900ABC8-C7CE-4EBE-97A3-1A0774D11604}">
      <dgm:prSet phldrT="[Text]"/>
      <dgm:spPr/>
      <dgm:t>
        <a:bodyPr/>
        <a:lstStyle/>
        <a:p>
          <a:r>
            <a:rPr lang="cs-CZ" dirty="0" smtClean="0"/>
            <a:t>APLIKOVAT</a:t>
          </a:r>
          <a:endParaRPr lang="cs-CZ" dirty="0"/>
        </a:p>
      </dgm:t>
    </dgm:pt>
    <dgm:pt modelId="{9448F7B5-15E9-48D5-8777-4CCB06552615}" type="parTrans" cxnId="{0CA538A0-9C1F-4BEF-BC22-BA2B33D95B1C}">
      <dgm:prSet/>
      <dgm:spPr/>
      <dgm:t>
        <a:bodyPr/>
        <a:lstStyle/>
        <a:p>
          <a:endParaRPr lang="cs-CZ"/>
        </a:p>
      </dgm:t>
    </dgm:pt>
    <dgm:pt modelId="{A59E34A6-9F4E-4C5D-A740-0E4113E53038}" type="sibTrans" cxnId="{0CA538A0-9C1F-4BEF-BC22-BA2B33D95B1C}">
      <dgm:prSet/>
      <dgm:spPr/>
      <dgm:t>
        <a:bodyPr/>
        <a:lstStyle/>
        <a:p>
          <a:endParaRPr lang="cs-CZ"/>
        </a:p>
      </dgm:t>
    </dgm:pt>
    <dgm:pt modelId="{186566B0-8DFC-4994-BA2D-B6D722F94E67}">
      <dgm:prSet phldrT="[Text]"/>
      <dgm:spPr/>
      <dgm:t>
        <a:bodyPr/>
        <a:lstStyle/>
        <a:p>
          <a:r>
            <a:rPr lang="cs-CZ" dirty="0" smtClean="0"/>
            <a:t>POROZUMĚT</a:t>
          </a:r>
          <a:endParaRPr lang="cs-CZ" dirty="0"/>
        </a:p>
      </dgm:t>
    </dgm:pt>
    <dgm:pt modelId="{40790137-45D4-40FC-AACE-74F1A88C9C1F}" type="parTrans" cxnId="{2FEC7BC4-0E5A-44AC-901E-410B9E79DD28}">
      <dgm:prSet/>
      <dgm:spPr/>
      <dgm:t>
        <a:bodyPr/>
        <a:lstStyle/>
        <a:p>
          <a:endParaRPr lang="cs-CZ"/>
        </a:p>
      </dgm:t>
    </dgm:pt>
    <dgm:pt modelId="{39FBC4E8-5F3C-424D-ABDE-EB47FEE7ABF9}" type="sibTrans" cxnId="{2FEC7BC4-0E5A-44AC-901E-410B9E79DD28}">
      <dgm:prSet/>
      <dgm:spPr/>
      <dgm:t>
        <a:bodyPr/>
        <a:lstStyle/>
        <a:p>
          <a:endParaRPr lang="cs-CZ"/>
        </a:p>
      </dgm:t>
    </dgm:pt>
    <dgm:pt modelId="{AECFE808-344B-4905-8F42-A80EE4C56CE2}">
      <dgm:prSet phldrT="[Text]"/>
      <dgm:spPr/>
      <dgm:t>
        <a:bodyPr/>
        <a:lstStyle/>
        <a:p>
          <a:r>
            <a:rPr lang="cs-CZ" dirty="0" smtClean="0"/>
            <a:t>ZAPAMATOVAT</a:t>
          </a:r>
          <a:endParaRPr lang="cs-CZ" dirty="0"/>
        </a:p>
      </dgm:t>
    </dgm:pt>
    <dgm:pt modelId="{18FCA700-77C2-4F4E-901D-6D74073B289A}" type="parTrans" cxnId="{7406030C-F636-4AD1-A148-19922628709A}">
      <dgm:prSet/>
      <dgm:spPr/>
      <dgm:t>
        <a:bodyPr/>
        <a:lstStyle/>
        <a:p>
          <a:endParaRPr lang="cs-CZ"/>
        </a:p>
      </dgm:t>
    </dgm:pt>
    <dgm:pt modelId="{9F393361-AD08-4C82-B332-11A7550CB3FF}" type="sibTrans" cxnId="{7406030C-F636-4AD1-A148-19922628709A}">
      <dgm:prSet/>
      <dgm:spPr/>
      <dgm:t>
        <a:bodyPr/>
        <a:lstStyle/>
        <a:p>
          <a:endParaRPr lang="cs-CZ"/>
        </a:p>
      </dgm:t>
    </dgm:pt>
    <dgm:pt modelId="{C5441CA0-CF27-47BB-B964-FF8DC9EC9280}">
      <dgm:prSet phldrT="[Text]"/>
      <dgm:spPr/>
      <dgm:t>
        <a:bodyPr/>
        <a:lstStyle/>
        <a:p>
          <a:r>
            <a:rPr lang="cs-CZ" dirty="0" smtClean="0"/>
            <a:t>HODNOTIT</a:t>
          </a:r>
          <a:endParaRPr lang="cs-CZ" dirty="0"/>
        </a:p>
      </dgm:t>
    </dgm:pt>
    <dgm:pt modelId="{3D371A99-5944-46DB-A79F-E85B4FFABC8D}" type="sibTrans" cxnId="{3EDFBBF2-C009-4220-BE64-2A9F309FE7C0}">
      <dgm:prSet/>
      <dgm:spPr/>
      <dgm:t>
        <a:bodyPr/>
        <a:lstStyle/>
        <a:p>
          <a:endParaRPr lang="cs-CZ"/>
        </a:p>
      </dgm:t>
    </dgm:pt>
    <dgm:pt modelId="{D80AAA84-4AB6-4249-ABAB-0AF9FE677CA3}" type="parTrans" cxnId="{3EDFBBF2-C009-4220-BE64-2A9F309FE7C0}">
      <dgm:prSet/>
      <dgm:spPr/>
      <dgm:t>
        <a:bodyPr/>
        <a:lstStyle/>
        <a:p>
          <a:endParaRPr lang="cs-CZ"/>
        </a:p>
      </dgm:t>
    </dgm:pt>
    <dgm:pt modelId="{6FBA77F6-1CF0-4D16-9E8E-A323485D9C01}">
      <dgm:prSet/>
      <dgm:spPr/>
      <dgm:t>
        <a:bodyPr/>
        <a:lstStyle/>
        <a:p>
          <a:r>
            <a:rPr lang="cs-CZ" i="1" dirty="0" smtClean="0"/>
            <a:t>VYBERTE, VYTVOŘTE</a:t>
          </a:r>
          <a:endParaRPr lang="cs-CZ" dirty="0"/>
        </a:p>
      </dgm:t>
    </dgm:pt>
    <dgm:pt modelId="{C96A2980-B402-425B-B4CA-56C6E2E82534}" type="parTrans" cxnId="{7F9E1100-0653-4BC9-8325-276D9266349C}">
      <dgm:prSet/>
      <dgm:spPr/>
      <dgm:t>
        <a:bodyPr/>
        <a:lstStyle/>
        <a:p>
          <a:endParaRPr lang="cs-CZ"/>
        </a:p>
      </dgm:t>
    </dgm:pt>
    <dgm:pt modelId="{BA6BF867-3EA0-4A40-B5F9-5A5B4BBC5248}" type="sibTrans" cxnId="{7F9E1100-0653-4BC9-8325-276D9266349C}">
      <dgm:prSet/>
      <dgm:spPr/>
      <dgm:t>
        <a:bodyPr/>
        <a:lstStyle/>
        <a:p>
          <a:endParaRPr lang="cs-CZ"/>
        </a:p>
      </dgm:t>
    </dgm:pt>
    <dgm:pt modelId="{DF54632D-FCBF-4774-B4B7-B99A19C732F1}">
      <dgm:prSet/>
      <dgm:spPr/>
      <dgm:t>
        <a:bodyPr/>
        <a:lstStyle/>
        <a:p>
          <a:r>
            <a:rPr lang="cs-CZ" i="1" dirty="0" smtClean="0"/>
            <a:t>POROVNEJTE, PŘEDVÍDEJTE</a:t>
          </a:r>
          <a:endParaRPr lang="cs-CZ" dirty="0"/>
        </a:p>
      </dgm:t>
    </dgm:pt>
    <dgm:pt modelId="{95918C17-0E28-4413-935F-986A54CAFE35}" type="parTrans" cxnId="{2D182BD7-06F4-4B82-81A6-8732BC447761}">
      <dgm:prSet/>
      <dgm:spPr/>
      <dgm:t>
        <a:bodyPr/>
        <a:lstStyle/>
        <a:p>
          <a:endParaRPr lang="cs-CZ"/>
        </a:p>
      </dgm:t>
    </dgm:pt>
    <dgm:pt modelId="{A45EE364-AF34-4814-A88F-2F77ACB461C7}" type="sibTrans" cxnId="{2D182BD7-06F4-4B82-81A6-8732BC447761}">
      <dgm:prSet/>
      <dgm:spPr/>
      <dgm:t>
        <a:bodyPr/>
        <a:lstStyle/>
        <a:p>
          <a:endParaRPr lang="cs-CZ"/>
        </a:p>
      </dgm:t>
    </dgm:pt>
    <dgm:pt modelId="{70594EF9-A00D-47B2-A84E-1D99E2BA2E00}">
      <dgm:prSet/>
      <dgm:spPr/>
      <dgm:t>
        <a:bodyPr/>
        <a:lstStyle/>
        <a:p>
          <a:r>
            <a:rPr lang="cs-CZ" i="1" dirty="0" smtClean="0"/>
            <a:t>POJMENUJTE, UKAŽTE</a:t>
          </a:r>
          <a:endParaRPr lang="cs-CZ" dirty="0"/>
        </a:p>
      </dgm:t>
    </dgm:pt>
    <dgm:pt modelId="{D26DFC21-EB5A-4B66-9C1A-BE81E28BC038}" type="parTrans" cxnId="{D598BE4C-1AF0-4107-8DDF-A2657A3E87CE}">
      <dgm:prSet/>
      <dgm:spPr/>
      <dgm:t>
        <a:bodyPr/>
        <a:lstStyle/>
        <a:p>
          <a:endParaRPr lang="cs-CZ"/>
        </a:p>
      </dgm:t>
    </dgm:pt>
    <dgm:pt modelId="{59602385-DF1C-4815-9723-F5227804AB49}" type="sibTrans" cxnId="{D598BE4C-1AF0-4107-8DDF-A2657A3E87CE}">
      <dgm:prSet/>
      <dgm:spPr/>
      <dgm:t>
        <a:bodyPr/>
        <a:lstStyle/>
        <a:p>
          <a:endParaRPr lang="cs-CZ"/>
        </a:p>
      </dgm:t>
    </dgm:pt>
    <dgm:pt modelId="{BFE9DFAF-2E36-4C53-825E-DCB8F86BE840}" type="pres">
      <dgm:prSet presAssocID="{2B71EE0B-1742-4343-BEBC-D5DFFBA3D487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551D8A50-4AF9-4B23-ABB7-41C139CFAF2E}" type="pres">
      <dgm:prSet presAssocID="{D91F4FAE-FF16-4D9D-947D-EC5F23A78C9E}" presName="linNode" presStyleCnt="0"/>
      <dgm:spPr/>
    </dgm:pt>
    <dgm:pt modelId="{F426BECA-9503-429A-B49C-104A39A595E8}" type="pres">
      <dgm:prSet presAssocID="{D91F4FAE-FF16-4D9D-947D-EC5F23A78C9E}" presName="parentShp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9275886-0BBE-4C04-B581-777256794513}" type="pres">
      <dgm:prSet presAssocID="{D91F4FAE-FF16-4D9D-947D-EC5F23A78C9E}" presName="childShp" presStyleLbl="b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8521218-0444-458B-8E93-A454B88628F2}" type="pres">
      <dgm:prSet presAssocID="{1A8A03D4-A23F-4E29-84D9-E76CC37B020D}" presName="spacing" presStyleCnt="0"/>
      <dgm:spPr/>
    </dgm:pt>
    <dgm:pt modelId="{25FA0D5D-3836-44F8-90B4-8D6C3D340FE0}" type="pres">
      <dgm:prSet presAssocID="{C5441CA0-CF27-47BB-B964-FF8DC9EC9280}" presName="linNode" presStyleCnt="0"/>
      <dgm:spPr/>
    </dgm:pt>
    <dgm:pt modelId="{F377E6BD-DCED-4056-89CF-FC951DE0996F}" type="pres">
      <dgm:prSet presAssocID="{C5441CA0-CF27-47BB-B964-FF8DC9EC9280}" presName="parentShp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FEB600E-6C96-4ADE-815F-F0D4D7DB63AB}" type="pres">
      <dgm:prSet presAssocID="{C5441CA0-CF27-47BB-B964-FF8DC9EC9280}" presName="childShp" presStyleLbl="b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828C650-A074-4140-A3F2-039D9270B042}" type="pres">
      <dgm:prSet presAssocID="{3D371A99-5944-46DB-A79F-E85B4FFABC8D}" presName="spacing" presStyleCnt="0"/>
      <dgm:spPr/>
    </dgm:pt>
    <dgm:pt modelId="{83C9EF19-A669-4CF9-94FE-1EB614F6662D}" type="pres">
      <dgm:prSet presAssocID="{5C5890C3-4C36-4AEC-BFED-9F5AD708C3FD}" presName="linNode" presStyleCnt="0"/>
      <dgm:spPr/>
    </dgm:pt>
    <dgm:pt modelId="{647E0088-A254-43CE-9187-B95E67B53DC1}" type="pres">
      <dgm:prSet presAssocID="{5C5890C3-4C36-4AEC-BFED-9F5AD708C3FD}" presName="parentShp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6D1994-F312-4A14-ADF5-A01D0C2137BC}" type="pres">
      <dgm:prSet presAssocID="{5C5890C3-4C36-4AEC-BFED-9F5AD708C3FD}" presName="childShp" presStyleLbl="b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7CB3EB-B2E2-4162-83DA-2C8AACA7FA0B}" type="pres">
      <dgm:prSet presAssocID="{243BF80E-700C-40F2-B8A1-CE6FBDCFFBA7}" presName="spacing" presStyleCnt="0"/>
      <dgm:spPr/>
    </dgm:pt>
    <dgm:pt modelId="{CEADE207-6794-4B55-992C-B73503373630}" type="pres">
      <dgm:prSet presAssocID="{8900ABC8-C7CE-4EBE-97A3-1A0774D11604}" presName="linNode" presStyleCnt="0"/>
      <dgm:spPr/>
    </dgm:pt>
    <dgm:pt modelId="{C7957954-AF26-40CC-A8B6-8ED30855CF24}" type="pres">
      <dgm:prSet presAssocID="{8900ABC8-C7CE-4EBE-97A3-1A0774D11604}" presName="parentShp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E4C05FC-C4D8-4A98-A270-D932ED515048}" type="pres">
      <dgm:prSet presAssocID="{8900ABC8-C7CE-4EBE-97A3-1A0774D11604}" presName="childShp" presStyleLbl="b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D926FB3-CC83-4B7E-8AB8-BC1B0E93F5A9}" type="pres">
      <dgm:prSet presAssocID="{A59E34A6-9F4E-4C5D-A740-0E4113E53038}" presName="spacing" presStyleCnt="0"/>
      <dgm:spPr/>
    </dgm:pt>
    <dgm:pt modelId="{23C31E58-E65D-4360-B0D4-2FCD2E3F5963}" type="pres">
      <dgm:prSet presAssocID="{186566B0-8DFC-4994-BA2D-B6D722F94E67}" presName="linNode" presStyleCnt="0"/>
      <dgm:spPr/>
    </dgm:pt>
    <dgm:pt modelId="{067BC8FF-D9A1-46DA-9EA6-A60BC94A432C}" type="pres">
      <dgm:prSet presAssocID="{186566B0-8DFC-4994-BA2D-B6D722F94E67}" presName="parentShp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185B858-9F10-4036-9BEC-1AC2A2742C10}" type="pres">
      <dgm:prSet presAssocID="{186566B0-8DFC-4994-BA2D-B6D722F94E67}" presName="childShp" presStyleLbl="b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9587A4-C7B4-432F-B885-CD45C5D1AEDC}" type="pres">
      <dgm:prSet presAssocID="{39FBC4E8-5F3C-424D-ABDE-EB47FEE7ABF9}" presName="spacing" presStyleCnt="0"/>
      <dgm:spPr/>
    </dgm:pt>
    <dgm:pt modelId="{DB8115C6-82BE-4C2A-A4B1-1EFD0595DCE5}" type="pres">
      <dgm:prSet presAssocID="{AECFE808-344B-4905-8F42-A80EE4C56CE2}" presName="linNode" presStyleCnt="0"/>
      <dgm:spPr/>
    </dgm:pt>
    <dgm:pt modelId="{61456156-057C-45B1-ABBB-83870AC802CE}" type="pres">
      <dgm:prSet presAssocID="{AECFE808-344B-4905-8F42-A80EE4C56CE2}" presName="parentShp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FF74E2A-E2BE-41CE-810A-6CAEEF7A2A53}" type="pres">
      <dgm:prSet presAssocID="{AECFE808-344B-4905-8F42-A80EE4C56CE2}" presName="childShp" presStyleLbl="b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06030C-F636-4AD1-A148-19922628709A}" srcId="{2B71EE0B-1742-4343-BEBC-D5DFFBA3D487}" destId="{AECFE808-344B-4905-8F42-A80EE4C56CE2}" srcOrd="5" destOrd="0" parTransId="{18FCA700-77C2-4F4E-901D-6D74073B289A}" sibTransId="{9F393361-AD08-4C82-B332-11A7550CB3FF}"/>
    <dgm:cxn modelId="{8A1A17E8-737F-4DF9-A795-2568AFE924AE}" srcId="{2B71EE0B-1742-4343-BEBC-D5DFFBA3D487}" destId="{D91F4FAE-FF16-4D9D-947D-EC5F23A78C9E}" srcOrd="0" destOrd="0" parTransId="{3B005B44-BB35-4093-9ADB-A3E540760188}" sibTransId="{1A8A03D4-A23F-4E29-84D9-E76CC37B020D}"/>
    <dgm:cxn modelId="{AE28C54E-5583-4985-9A81-0E7DA74B8AEC}" srcId="{2B71EE0B-1742-4343-BEBC-D5DFFBA3D487}" destId="{5C5890C3-4C36-4AEC-BFED-9F5AD708C3FD}" srcOrd="2" destOrd="0" parTransId="{E512E83C-1BD3-49A7-A7EC-4DCE257E3F5C}" sibTransId="{243BF80E-700C-40F2-B8A1-CE6FBDCFFBA7}"/>
    <dgm:cxn modelId="{AEBA0A0F-CED4-4256-A706-B76B776C316F}" type="presOf" srcId="{C5441CA0-CF27-47BB-B964-FF8DC9EC9280}" destId="{F377E6BD-DCED-4056-89CF-FC951DE0996F}" srcOrd="0" destOrd="0" presId="urn:microsoft.com/office/officeart/2005/8/layout/vList6"/>
    <dgm:cxn modelId="{DF600785-6691-4FF0-A0A8-C6A456585162}" type="presOf" srcId="{D91F4FAE-FF16-4D9D-947D-EC5F23A78C9E}" destId="{F426BECA-9503-429A-B49C-104A39A595E8}" srcOrd="0" destOrd="0" presId="urn:microsoft.com/office/officeart/2005/8/layout/vList6"/>
    <dgm:cxn modelId="{B8FFF4B1-5F6B-4B84-9300-4CE4DA4F6055}" type="presOf" srcId="{879A3BA8-6F1B-4EE2-81B6-D8B96B986D06}" destId="{09275886-0BBE-4C04-B581-777256794513}" srcOrd="0" destOrd="0" presId="urn:microsoft.com/office/officeart/2005/8/layout/vList6"/>
    <dgm:cxn modelId="{B2E8DE31-99BA-4CE6-AC6D-646C739C8E91}" srcId="{C5441CA0-CF27-47BB-B964-FF8DC9EC9280}" destId="{DA858B9E-8655-486D-9290-D0A4F79046E5}" srcOrd="0" destOrd="0" parTransId="{934A8DA8-7763-4858-8C75-D7F4207FD601}" sibTransId="{B8A3B573-505C-4608-8712-AD3D759B5C5E}"/>
    <dgm:cxn modelId="{E4B21397-F667-400E-B7C9-A05CFBFEF8B9}" type="presOf" srcId="{70594EF9-A00D-47B2-A84E-1D99E2BA2E00}" destId="{0FF74E2A-E2BE-41CE-810A-6CAEEF7A2A53}" srcOrd="0" destOrd="0" presId="urn:microsoft.com/office/officeart/2005/8/layout/vList6"/>
    <dgm:cxn modelId="{D598BE4C-1AF0-4107-8DDF-A2657A3E87CE}" srcId="{AECFE808-344B-4905-8F42-A80EE4C56CE2}" destId="{70594EF9-A00D-47B2-A84E-1D99E2BA2E00}" srcOrd="0" destOrd="0" parTransId="{D26DFC21-EB5A-4B66-9C1A-BE81E28BC038}" sibTransId="{59602385-DF1C-4815-9723-F5227804AB49}"/>
    <dgm:cxn modelId="{2FEC7BC4-0E5A-44AC-901E-410B9E79DD28}" srcId="{2B71EE0B-1742-4343-BEBC-D5DFFBA3D487}" destId="{186566B0-8DFC-4994-BA2D-B6D722F94E67}" srcOrd="4" destOrd="0" parTransId="{40790137-45D4-40FC-AACE-74F1A88C9C1F}" sibTransId="{39FBC4E8-5F3C-424D-ABDE-EB47FEE7ABF9}"/>
    <dgm:cxn modelId="{2BBF1888-707D-4BD8-8859-16A744374006}" type="presOf" srcId="{DF54632D-FCBF-4774-B4B7-B99A19C732F1}" destId="{3185B858-9F10-4036-9BEC-1AC2A2742C10}" srcOrd="0" destOrd="0" presId="urn:microsoft.com/office/officeart/2005/8/layout/vList6"/>
    <dgm:cxn modelId="{36320DB7-C351-4AC2-8069-727BE7CC6B81}" type="presOf" srcId="{AECFE808-344B-4905-8F42-A80EE4C56CE2}" destId="{61456156-057C-45B1-ABBB-83870AC802CE}" srcOrd="0" destOrd="0" presId="urn:microsoft.com/office/officeart/2005/8/layout/vList6"/>
    <dgm:cxn modelId="{C84519E8-FE5E-4AB6-8C45-2F756C1AEE80}" type="presOf" srcId="{DA858B9E-8655-486D-9290-D0A4F79046E5}" destId="{2FEB600E-6C96-4ADE-815F-F0D4D7DB63AB}" srcOrd="0" destOrd="0" presId="urn:microsoft.com/office/officeart/2005/8/layout/vList6"/>
    <dgm:cxn modelId="{7F9E1100-0653-4BC9-8325-276D9266349C}" srcId="{8900ABC8-C7CE-4EBE-97A3-1A0774D11604}" destId="{6FBA77F6-1CF0-4D16-9E8E-A323485D9C01}" srcOrd="0" destOrd="0" parTransId="{C96A2980-B402-425B-B4CA-56C6E2E82534}" sibTransId="{BA6BF867-3EA0-4A40-B5F9-5A5B4BBC5248}"/>
    <dgm:cxn modelId="{3EDFBBF2-C009-4220-BE64-2A9F309FE7C0}" srcId="{2B71EE0B-1742-4343-BEBC-D5DFFBA3D487}" destId="{C5441CA0-CF27-47BB-B964-FF8DC9EC9280}" srcOrd="1" destOrd="0" parTransId="{D80AAA84-4AB6-4249-ABAB-0AF9FE677CA3}" sibTransId="{3D371A99-5944-46DB-A79F-E85B4FFABC8D}"/>
    <dgm:cxn modelId="{4F837CB8-DCAA-451D-BB8E-04F6182C1064}" type="presOf" srcId="{5C5890C3-4C36-4AEC-BFED-9F5AD708C3FD}" destId="{647E0088-A254-43CE-9187-B95E67B53DC1}" srcOrd="0" destOrd="0" presId="urn:microsoft.com/office/officeart/2005/8/layout/vList6"/>
    <dgm:cxn modelId="{29FC694D-4902-49DA-AFE4-8FD46D3D7245}" srcId="{5C5890C3-4C36-4AEC-BFED-9F5AD708C3FD}" destId="{D6B8C230-1457-4CA1-9A83-584CA3803B7A}" srcOrd="0" destOrd="0" parTransId="{8D3A1AC9-1192-4660-A33C-8E3BBB4C13A2}" sibTransId="{5660A76B-56FB-4A10-9EF6-004E1CB9A82A}"/>
    <dgm:cxn modelId="{98AFCF87-95E8-48DF-88B6-9F7028E27451}" type="presOf" srcId="{6FBA77F6-1CF0-4D16-9E8E-A323485D9C01}" destId="{DE4C05FC-C4D8-4A98-A270-D932ED515048}" srcOrd="0" destOrd="0" presId="urn:microsoft.com/office/officeart/2005/8/layout/vList6"/>
    <dgm:cxn modelId="{ED160793-BA34-49ED-B891-84B2D0C92C2B}" type="presOf" srcId="{D6B8C230-1457-4CA1-9A83-584CA3803B7A}" destId="{5E6D1994-F312-4A14-ADF5-A01D0C2137BC}" srcOrd="0" destOrd="0" presId="urn:microsoft.com/office/officeart/2005/8/layout/vList6"/>
    <dgm:cxn modelId="{2D182BD7-06F4-4B82-81A6-8732BC447761}" srcId="{186566B0-8DFC-4994-BA2D-B6D722F94E67}" destId="{DF54632D-FCBF-4774-B4B7-B99A19C732F1}" srcOrd="0" destOrd="0" parTransId="{95918C17-0E28-4413-935F-986A54CAFE35}" sibTransId="{A45EE364-AF34-4814-A88F-2F77ACB461C7}"/>
    <dgm:cxn modelId="{56ECF05B-EF90-49E1-92CA-4874CBEC5C0F}" type="presOf" srcId="{8900ABC8-C7CE-4EBE-97A3-1A0774D11604}" destId="{C7957954-AF26-40CC-A8B6-8ED30855CF24}" srcOrd="0" destOrd="0" presId="urn:microsoft.com/office/officeart/2005/8/layout/vList6"/>
    <dgm:cxn modelId="{DAFBAB74-ADC8-40D7-9F25-8B18F67857AA}" type="presOf" srcId="{2B71EE0B-1742-4343-BEBC-D5DFFBA3D487}" destId="{BFE9DFAF-2E36-4C53-825E-DCB8F86BE840}" srcOrd="0" destOrd="0" presId="urn:microsoft.com/office/officeart/2005/8/layout/vList6"/>
    <dgm:cxn modelId="{CA2E5C57-8848-419E-B4C5-F1DCE36162AD}" srcId="{D91F4FAE-FF16-4D9D-947D-EC5F23A78C9E}" destId="{879A3BA8-6F1B-4EE2-81B6-D8B96B986D06}" srcOrd="0" destOrd="0" parTransId="{58B76579-A974-487C-87C3-F46E818E0427}" sibTransId="{FB732FBA-E57F-45BF-A72B-4391F5AC636C}"/>
    <dgm:cxn modelId="{4F2B8E29-5CA1-45A7-BDAE-E708EABBA72B}" type="presOf" srcId="{186566B0-8DFC-4994-BA2D-B6D722F94E67}" destId="{067BC8FF-D9A1-46DA-9EA6-A60BC94A432C}" srcOrd="0" destOrd="0" presId="urn:microsoft.com/office/officeart/2005/8/layout/vList6"/>
    <dgm:cxn modelId="{0CA538A0-9C1F-4BEF-BC22-BA2B33D95B1C}" srcId="{2B71EE0B-1742-4343-BEBC-D5DFFBA3D487}" destId="{8900ABC8-C7CE-4EBE-97A3-1A0774D11604}" srcOrd="3" destOrd="0" parTransId="{9448F7B5-15E9-48D5-8777-4CCB06552615}" sibTransId="{A59E34A6-9F4E-4C5D-A740-0E4113E53038}"/>
    <dgm:cxn modelId="{2F8D763A-5A04-422B-A1A2-E4D056EBB58E}" type="presParOf" srcId="{BFE9DFAF-2E36-4C53-825E-DCB8F86BE840}" destId="{551D8A50-4AF9-4B23-ABB7-41C139CFAF2E}" srcOrd="0" destOrd="0" presId="urn:microsoft.com/office/officeart/2005/8/layout/vList6"/>
    <dgm:cxn modelId="{EEC96456-8755-4880-943A-69425CFCD1CC}" type="presParOf" srcId="{551D8A50-4AF9-4B23-ABB7-41C139CFAF2E}" destId="{F426BECA-9503-429A-B49C-104A39A595E8}" srcOrd="0" destOrd="0" presId="urn:microsoft.com/office/officeart/2005/8/layout/vList6"/>
    <dgm:cxn modelId="{F89D394B-3210-4B19-9946-1EAD7BD78765}" type="presParOf" srcId="{551D8A50-4AF9-4B23-ABB7-41C139CFAF2E}" destId="{09275886-0BBE-4C04-B581-777256794513}" srcOrd="1" destOrd="0" presId="urn:microsoft.com/office/officeart/2005/8/layout/vList6"/>
    <dgm:cxn modelId="{08DEDCC3-72B9-40E5-B834-8EC80EE581C4}" type="presParOf" srcId="{BFE9DFAF-2E36-4C53-825E-DCB8F86BE840}" destId="{08521218-0444-458B-8E93-A454B88628F2}" srcOrd="1" destOrd="0" presId="urn:microsoft.com/office/officeart/2005/8/layout/vList6"/>
    <dgm:cxn modelId="{CF9D2EC6-65BA-4686-8733-A9F88652F833}" type="presParOf" srcId="{BFE9DFAF-2E36-4C53-825E-DCB8F86BE840}" destId="{25FA0D5D-3836-44F8-90B4-8D6C3D340FE0}" srcOrd="2" destOrd="0" presId="urn:microsoft.com/office/officeart/2005/8/layout/vList6"/>
    <dgm:cxn modelId="{B46529A3-1B18-4B92-B8C3-A34C1BFFAC99}" type="presParOf" srcId="{25FA0D5D-3836-44F8-90B4-8D6C3D340FE0}" destId="{F377E6BD-DCED-4056-89CF-FC951DE0996F}" srcOrd="0" destOrd="0" presId="urn:microsoft.com/office/officeart/2005/8/layout/vList6"/>
    <dgm:cxn modelId="{A427577C-B2DE-4908-BA5A-038BDA33BF4D}" type="presParOf" srcId="{25FA0D5D-3836-44F8-90B4-8D6C3D340FE0}" destId="{2FEB600E-6C96-4ADE-815F-F0D4D7DB63AB}" srcOrd="1" destOrd="0" presId="urn:microsoft.com/office/officeart/2005/8/layout/vList6"/>
    <dgm:cxn modelId="{B7A80271-A893-4EEA-984A-5881D4A957CB}" type="presParOf" srcId="{BFE9DFAF-2E36-4C53-825E-DCB8F86BE840}" destId="{2828C650-A074-4140-A3F2-039D9270B042}" srcOrd="3" destOrd="0" presId="urn:microsoft.com/office/officeart/2005/8/layout/vList6"/>
    <dgm:cxn modelId="{D2FDA0D1-1880-4D54-8242-58F7C89666BD}" type="presParOf" srcId="{BFE9DFAF-2E36-4C53-825E-DCB8F86BE840}" destId="{83C9EF19-A669-4CF9-94FE-1EB614F6662D}" srcOrd="4" destOrd="0" presId="urn:microsoft.com/office/officeart/2005/8/layout/vList6"/>
    <dgm:cxn modelId="{828AB5CD-81A9-4589-AD53-E61947B26D31}" type="presParOf" srcId="{83C9EF19-A669-4CF9-94FE-1EB614F6662D}" destId="{647E0088-A254-43CE-9187-B95E67B53DC1}" srcOrd="0" destOrd="0" presId="urn:microsoft.com/office/officeart/2005/8/layout/vList6"/>
    <dgm:cxn modelId="{D7BA70F2-4CE5-4B89-B75A-E55F83339D7C}" type="presParOf" srcId="{83C9EF19-A669-4CF9-94FE-1EB614F6662D}" destId="{5E6D1994-F312-4A14-ADF5-A01D0C2137BC}" srcOrd="1" destOrd="0" presId="urn:microsoft.com/office/officeart/2005/8/layout/vList6"/>
    <dgm:cxn modelId="{439E5128-256B-4578-997B-3502C44F2590}" type="presParOf" srcId="{BFE9DFAF-2E36-4C53-825E-DCB8F86BE840}" destId="{237CB3EB-B2E2-4162-83DA-2C8AACA7FA0B}" srcOrd="5" destOrd="0" presId="urn:microsoft.com/office/officeart/2005/8/layout/vList6"/>
    <dgm:cxn modelId="{B64D591F-F70C-4BD9-B9F1-6D211218DE93}" type="presParOf" srcId="{BFE9DFAF-2E36-4C53-825E-DCB8F86BE840}" destId="{CEADE207-6794-4B55-992C-B73503373630}" srcOrd="6" destOrd="0" presId="urn:microsoft.com/office/officeart/2005/8/layout/vList6"/>
    <dgm:cxn modelId="{E1AA059D-36E0-4E83-A456-F208905ABBEB}" type="presParOf" srcId="{CEADE207-6794-4B55-992C-B73503373630}" destId="{C7957954-AF26-40CC-A8B6-8ED30855CF24}" srcOrd="0" destOrd="0" presId="urn:microsoft.com/office/officeart/2005/8/layout/vList6"/>
    <dgm:cxn modelId="{EA29A734-511E-420A-B55C-756F5C65A79F}" type="presParOf" srcId="{CEADE207-6794-4B55-992C-B73503373630}" destId="{DE4C05FC-C4D8-4A98-A270-D932ED515048}" srcOrd="1" destOrd="0" presId="urn:microsoft.com/office/officeart/2005/8/layout/vList6"/>
    <dgm:cxn modelId="{3A6034DE-9C8F-4B4E-B1AC-31F292D1F953}" type="presParOf" srcId="{BFE9DFAF-2E36-4C53-825E-DCB8F86BE840}" destId="{2D926FB3-CC83-4B7E-8AB8-BC1B0E93F5A9}" srcOrd="7" destOrd="0" presId="urn:microsoft.com/office/officeart/2005/8/layout/vList6"/>
    <dgm:cxn modelId="{90FE24E4-A517-491D-B156-3208D00BDAD2}" type="presParOf" srcId="{BFE9DFAF-2E36-4C53-825E-DCB8F86BE840}" destId="{23C31E58-E65D-4360-B0D4-2FCD2E3F5963}" srcOrd="8" destOrd="0" presId="urn:microsoft.com/office/officeart/2005/8/layout/vList6"/>
    <dgm:cxn modelId="{2C10A48F-F0C2-4B1E-AAF2-D0F8786A1531}" type="presParOf" srcId="{23C31E58-E65D-4360-B0D4-2FCD2E3F5963}" destId="{067BC8FF-D9A1-46DA-9EA6-A60BC94A432C}" srcOrd="0" destOrd="0" presId="urn:microsoft.com/office/officeart/2005/8/layout/vList6"/>
    <dgm:cxn modelId="{6ABD9B70-53A2-4AEC-9DAA-5E6F6E87F9FD}" type="presParOf" srcId="{23C31E58-E65D-4360-B0D4-2FCD2E3F5963}" destId="{3185B858-9F10-4036-9BEC-1AC2A2742C10}" srcOrd="1" destOrd="0" presId="urn:microsoft.com/office/officeart/2005/8/layout/vList6"/>
    <dgm:cxn modelId="{AC55B8C9-EA8C-4D9A-9715-C0A87AAF6A5A}" type="presParOf" srcId="{BFE9DFAF-2E36-4C53-825E-DCB8F86BE840}" destId="{389587A4-C7B4-432F-B885-CD45C5D1AEDC}" srcOrd="9" destOrd="0" presId="urn:microsoft.com/office/officeart/2005/8/layout/vList6"/>
    <dgm:cxn modelId="{5AC5E9BF-6A8C-4725-A9C7-0E05A22BFC17}" type="presParOf" srcId="{BFE9DFAF-2E36-4C53-825E-DCB8F86BE840}" destId="{DB8115C6-82BE-4C2A-A4B1-1EFD0595DCE5}" srcOrd="10" destOrd="0" presId="urn:microsoft.com/office/officeart/2005/8/layout/vList6"/>
    <dgm:cxn modelId="{38FB4EC8-E781-4B18-8B29-131E4F6C6805}" type="presParOf" srcId="{DB8115C6-82BE-4C2A-A4B1-1EFD0595DCE5}" destId="{61456156-057C-45B1-ABBB-83870AC802CE}" srcOrd="0" destOrd="0" presId="urn:microsoft.com/office/officeart/2005/8/layout/vList6"/>
    <dgm:cxn modelId="{7D0BCEAF-DBE1-4B24-93EB-AAF5C756ECED}" type="presParOf" srcId="{DB8115C6-82BE-4C2A-A4B1-1EFD0595DCE5}" destId="{0FF74E2A-E2BE-41CE-810A-6CAEEF7A2A53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9F9FCF5-6F80-4DA9-BE18-DFAECA76CB0B}" type="doc">
      <dgm:prSet loTypeId="urn:microsoft.com/office/officeart/2005/8/layout/pyramid2" loCatId="pyramid" qsTypeId="urn:microsoft.com/office/officeart/2005/8/quickstyle/simple1" qsCatId="simple" csTypeId="urn:microsoft.com/office/officeart/2005/8/colors/colorful3" csCatId="colorful" phldr="1"/>
      <dgm:spPr/>
    </dgm:pt>
    <dgm:pt modelId="{81708937-7309-4707-B977-10EA6E0C4040}">
      <dgm:prSet phldrT="[Text]"/>
      <dgm:spPr/>
      <dgm:t>
        <a:bodyPr/>
        <a:lstStyle/>
        <a:p>
          <a:r>
            <a:rPr lang="cs-CZ" dirty="0" smtClean="0"/>
            <a:t>APLIKACE</a:t>
          </a:r>
          <a:endParaRPr lang="cs-CZ" dirty="0"/>
        </a:p>
      </dgm:t>
    </dgm:pt>
    <dgm:pt modelId="{3107A060-5378-4A47-8523-788C681D759D}" type="parTrans" cxnId="{75962C9D-64FB-4AEC-BC6E-B88263387F76}">
      <dgm:prSet/>
      <dgm:spPr/>
      <dgm:t>
        <a:bodyPr/>
        <a:lstStyle/>
        <a:p>
          <a:endParaRPr lang="cs-CZ"/>
        </a:p>
      </dgm:t>
    </dgm:pt>
    <dgm:pt modelId="{13DF3EB2-BE53-4571-8FD6-544AADB8710E}" type="sibTrans" cxnId="{75962C9D-64FB-4AEC-BC6E-B88263387F76}">
      <dgm:prSet/>
      <dgm:spPr/>
      <dgm:t>
        <a:bodyPr/>
        <a:lstStyle/>
        <a:p>
          <a:endParaRPr lang="cs-CZ"/>
        </a:p>
      </dgm:t>
    </dgm:pt>
    <dgm:pt modelId="{5ACBBC86-0746-4C1B-A287-97A334827A45}">
      <dgm:prSet phldrT="[Text]"/>
      <dgm:spPr/>
      <dgm:t>
        <a:bodyPr/>
        <a:lstStyle/>
        <a:p>
          <a:r>
            <a:rPr lang="cs-CZ" dirty="0" smtClean="0"/>
            <a:t>POROZUMĚNÍ</a:t>
          </a:r>
          <a:endParaRPr lang="cs-CZ" dirty="0"/>
        </a:p>
      </dgm:t>
    </dgm:pt>
    <dgm:pt modelId="{E76F44D8-5A81-4F35-BBBE-7F8456B3EDD1}" type="parTrans" cxnId="{758AD806-6A18-4044-A574-001B95069C13}">
      <dgm:prSet/>
      <dgm:spPr/>
      <dgm:t>
        <a:bodyPr/>
        <a:lstStyle/>
        <a:p>
          <a:endParaRPr lang="cs-CZ"/>
        </a:p>
      </dgm:t>
    </dgm:pt>
    <dgm:pt modelId="{CCE9AD02-7C7D-440F-B1D4-C7A5DD2A77A5}" type="sibTrans" cxnId="{758AD806-6A18-4044-A574-001B95069C13}">
      <dgm:prSet/>
      <dgm:spPr/>
      <dgm:t>
        <a:bodyPr/>
        <a:lstStyle/>
        <a:p>
          <a:endParaRPr lang="cs-CZ"/>
        </a:p>
      </dgm:t>
    </dgm:pt>
    <dgm:pt modelId="{FC00808D-2544-40E8-A1E4-6B5C1B76314F}">
      <dgm:prSet phldrT="[Text]"/>
      <dgm:spPr/>
      <dgm:t>
        <a:bodyPr/>
        <a:lstStyle/>
        <a:p>
          <a:r>
            <a:rPr lang="cs-CZ" dirty="0" smtClean="0"/>
            <a:t>ZNALOST</a:t>
          </a:r>
          <a:endParaRPr lang="cs-CZ" dirty="0"/>
        </a:p>
      </dgm:t>
    </dgm:pt>
    <dgm:pt modelId="{362A8CD6-7241-4AB9-ABA0-3DE75E3B8514}" type="parTrans" cxnId="{695E60E3-6335-455C-9826-65B01303BE85}">
      <dgm:prSet/>
      <dgm:spPr/>
      <dgm:t>
        <a:bodyPr/>
        <a:lstStyle/>
        <a:p>
          <a:endParaRPr lang="cs-CZ"/>
        </a:p>
      </dgm:t>
    </dgm:pt>
    <dgm:pt modelId="{9848B06D-EA0A-4D81-B82C-C7E6BD0EFE2D}" type="sibTrans" cxnId="{695E60E3-6335-455C-9826-65B01303BE85}">
      <dgm:prSet/>
      <dgm:spPr/>
      <dgm:t>
        <a:bodyPr/>
        <a:lstStyle/>
        <a:p>
          <a:endParaRPr lang="cs-CZ"/>
        </a:p>
      </dgm:t>
    </dgm:pt>
    <dgm:pt modelId="{3FDD6838-316E-4798-B8EF-68AC72B04151}" type="pres">
      <dgm:prSet presAssocID="{29F9FCF5-6F80-4DA9-BE18-DFAECA76CB0B}" presName="compositeShape" presStyleCnt="0">
        <dgm:presLayoutVars>
          <dgm:dir/>
          <dgm:resizeHandles/>
        </dgm:presLayoutVars>
      </dgm:prSet>
      <dgm:spPr/>
    </dgm:pt>
    <dgm:pt modelId="{687FF609-2E5F-47AB-AB7C-D7D9EFB98290}" type="pres">
      <dgm:prSet presAssocID="{29F9FCF5-6F80-4DA9-BE18-DFAECA76CB0B}" presName="pyramid" presStyleLbl="node1" presStyleIdx="0" presStyleCnt="1"/>
      <dgm:spPr/>
    </dgm:pt>
    <dgm:pt modelId="{D520B84D-D82C-4366-9F88-71DD526289E8}" type="pres">
      <dgm:prSet presAssocID="{29F9FCF5-6F80-4DA9-BE18-DFAECA76CB0B}" presName="theList" presStyleCnt="0"/>
      <dgm:spPr/>
    </dgm:pt>
    <dgm:pt modelId="{4CF7F1FF-7A25-4E46-BDF6-CAC1A69CB96D}" type="pres">
      <dgm:prSet presAssocID="{81708937-7309-4707-B977-10EA6E0C4040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1EBE38E-A0E9-4C3D-A427-ABB2BBC83100}" type="pres">
      <dgm:prSet presAssocID="{81708937-7309-4707-B977-10EA6E0C4040}" presName="aSpace" presStyleCnt="0"/>
      <dgm:spPr/>
    </dgm:pt>
    <dgm:pt modelId="{F939C27E-B246-455E-AEAC-1E3475D5DD23}" type="pres">
      <dgm:prSet presAssocID="{5ACBBC86-0746-4C1B-A287-97A334827A45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3DF3D83-5BB4-49EE-A02C-A5BDE43C6611}" type="pres">
      <dgm:prSet presAssocID="{5ACBBC86-0746-4C1B-A287-97A334827A45}" presName="aSpace" presStyleCnt="0"/>
      <dgm:spPr/>
    </dgm:pt>
    <dgm:pt modelId="{0F7A03B4-DEDE-44D2-8CA5-BCBD1EE720CA}" type="pres">
      <dgm:prSet presAssocID="{FC00808D-2544-40E8-A1E4-6B5C1B76314F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44DCEA-0E5A-4769-BE06-63A212FEE1DB}" type="pres">
      <dgm:prSet presAssocID="{FC00808D-2544-40E8-A1E4-6B5C1B76314F}" presName="aSpace" presStyleCnt="0"/>
      <dgm:spPr/>
    </dgm:pt>
  </dgm:ptLst>
  <dgm:cxnLst>
    <dgm:cxn modelId="{C411E883-6DF2-44A1-A4F6-BB6FA22F3BE2}" type="presOf" srcId="{FC00808D-2544-40E8-A1E4-6B5C1B76314F}" destId="{0F7A03B4-DEDE-44D2-8CA5-BCBD1EE720CA}" srcOrd="0" destOrd="0" presId="urn:microsoft.com/office/officeart/2005/8/layout/pyramid2"/>
    <dgm:cxn modelId="{758AD806-6A18-4044-A574-001B95069C13}" srcId="{29F9FCF5-6F80-4DA9-BE18-DFAECA76CB0B}" destId="{5ACBBC86-0746-4C1B-A287-97A334827A45}" srcOrd="1" destOrd="0" parTransId="{E76F44D8-5A81-4F35-BBBE-7F8456B3EDD1}" sibTransId="{CCE9AD02-7C7D-440F-B1D4-C7A5DD2A77A5}"/>
    <dgm:cxn modelId="{695E60E3-6335-455C-9826-65B01303BE85}" srcId="{29F9FCF5-6F80-4DA9-BE18-DFAECA76CB0B}" destId="{FC00808D-2544-40E8-A1E4-6B5C1B76314F}" srcOrd="2" destOrd="0" parTransId="{362A8CD6-7241-4AB9-ABA0-3DE75E3B8514}" sibTransId="{9848B06D-EA0A-4D81-B82C-C7E6BD0EFE2D}"/>
    <dgm:cxn modelId="{75962C9D-64FB-4AEC-BC6E-B88263387F76}" srcId="{29F9FCF5-6F80-4DA9-BE18-DFAECA76CB0B}" destId="{81708937-7309-4707-B977-10EA6E0C4040}" srcOrd="0" destOrd="0" parTransId="{3107A060-5378-4A47-8523-788C681D759D}" sibTransId="{13DF3EB2-BE53-4571-8FD6-544AADB8710E}"/>
    <dgm:cxn modelId="{B983A7B1-1964-40FA-A38B-00DD0783470C}" type="presOf" srcId="{5ACBBC86-0746-4C1B-A287-97A334827A45}" destId="{F939C27E-B246-455E-AEAC-1E3475D5DD23}" srcOrd="0" destOrd="0" presId="urn:microsoft.com/office/officeart/2005/8/layout/pyramid2"/>
    <dgm:cxn modelId="{8A4D5EA1-F09B-4B35-B678-A02B651392AD}" type="presOf" srcId="{81708937-7309-4707-B977-10EA6E0C4040}" destId="{4CF7F1FF-7A25-4E46-BDF6-CAC1A69CB96D}" srcOrd="0" destOrd="0" presId="urn:microsoft.com/office/officeart/2005/8/layout/pyramid2"/>
    <dgm:cxn modelId="{B8859FFE-DC41-41AF-858F-1D0103C206FB}" type="presOf" srcId="{29F9FCF5-6F80-4DA9-BE18-DFAECA76CB0B}" destId="{3FDD6838-316E-4798-B8EF-68AC72B04151}" srcOrd="0" destOrd="0" presId="urn:microsoft.com/office/officeart/2005/8/layout/pyramid2"/>
    <dgm:cxn modelId="{E7560AA2-FFEB-4351-9A28-BCE769C108D3}" type="presParOf" srcId="{3FDD6838-316E-4798-B8EF-68AC72B04151}" destId="{687FF609-2E5F-47AB-AB7C-D7D9EFB98290}" srcOrd="0" destOrd="0" presId="urn:microsoft.com/office/officeart/2005/8/layout/pyramid2"/>
    <dgm:cxn modelId="{37FF9EDC-FCD8-40E2-B9CE-2FE3958C2122}" type="presParOf" srcId="{3FDD6838-316E-4798-B8EF-68AC72B04151}" destId="{D520B84D-D82C-4366-9F88-71DD526289E8}" srcOrd="1" destOrd="0" presId="urn:microsoft.com/office/officeart/2005/8/layout/pyramid2"/>
    <dgm:cxn modelId="{07EF9E36-3E2F-4826-9A2D-DED56C0ACDF1}" type="presParOf" srcId="{D520B84D-D82C-4366-9F88-71DD526289E8}" destId="{4CF7F1FF-7A25-4E46-BDF6-CAC1A69CB96D}" srcOrd="0" destOrd="0" presId="urn:microsoft.com/office/officeart/2005/8/layout/pyramid2"/>
    <dgm:cxn modelId="{9961E7FC-AFD6-420A-951B-A55836E84127}" type="presParOf" srcId="{D520B84D-D82C-4366-9F88-71DD526289E8}" destId="{91EBE38E-A0E9-4C3D-A427-ABB2BBC83100}" srcOrd="1" destOrd="0" presId="urn:microsoft.com/office/officeart/2005/8/layout/pyramid2"/>
    <dgm:cxn modelId="{88F4003C-87AF-4EAB-9562-15131A2C80AC}" type="presParOf" srcId="{D520B84D-D82C-4366-9F88-71DD526289E8}" destId="{F939C27E-B246-455E-AEAC-1E3475D5DD23}" srcOrd="2" destOrd="0" presId="urn:microsoft.com/office/officeart/2005/8/layout/pyramid2"/>
    <dgm:cxn modelId="{5BA14AB4-E778-4155-B08D-E9ADB1B94EF5}" type="presParOf" srcId="{D520B84D-D82C-4366-9F88-71DD526289E8}" destId="{33DF3D83-5BB4-49EE-A02C-A5BDE43C6611}" srcOrd="3" destOrd="0" presId="urn:microsoft.com/office/officeart/2005/8/layout/pyramid2"/>
    <dgm:cxn modelId="{685FF7C6-F4F9-4EFC-9B82-C245321B0303}" type="presParOf" srcId="{D520B84D-D82C-4366-9F88-71DD526289E8}" destId="{0F7A03B4-DEDE-44D2-8CA5-BCBD1EE720CA}" srcOrd="4" destOrd="0" presId="urn:microsoft.com/office/officeart/2005/8/layout/pyramid2"/>
    <dgm:cxn modelId="{D52426B3-CC58-44DC-88FE-B4CE1A9165D5}" type="presParOf" srcId="{D520B84D-D82C-4366-9F88-71DD526289E8}" destId="{B244DCEA-0E5A-4769-BE06-63A212FEE1DB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6FB2CDC-6DD1-4249-ACC4-DB522D6A7D3B}" type="doc">
      <dgm:prSet loTypeId="urn:microsoft.com/office/officeart/2005/8/layout/process4" loCatId="list" qsTypeId="urn:microsoft.com/office/officeart/2005/8/quickstyle/simple2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94567BC1-2FE1-4549-9189-70719D0DD97B}">
      <dgm:prSet phldrT="[Text]" custT="1"/>
      <dgm:spPr/>
      <dgm:t>
        <a:bodyPr/>
        <a:lstStyle/>
        <a:p>
          <a:r>
            <a:rPr lang="cs-CZ" sz="2800" b="1" i="1" dirty="0" smtClean="0"/>
            <a:t>Přeložte věty.</a:t>
          </a:r>
          <a:endParaRPr lang="cs-CZ" sz="2800" b="1" i="1" dirty="0"/>
        </a:p>
      </dgm:t>
    </dgm:pt>
    <dgm:pt modelId="{2322DC8C-D64A-48C8-88B0-F096F484C6BE}" type="parTrans" cxnId="{DD76B4A5-E73A-45F6-AABE-F049D4DA0A6F}">
      <dgm:prSet/>
      <dgm:spPr/>
      <dgm:t>
        <a:bodyPr/>
        <a:lstStyle/>
        <a:p>
          <a:endParaRPr lang="cs-CZ"/>
        </a:p>
      </dgm:t>
    </dgm:pt>
    <dgm:pt modelId="{823FE333-3A2D-4142-8DDB-E7BABA7E6739}" type="sibTrans" cxnId="{DD76B4A5-E73A-45F6-AABE-F049D4DA0A6F}">
      <dgm:prSet/>
      <dgm:spPr/>
      <dgm:t>
        <a:bodyPr/>
        <a:lstStyle/>
        <a:p>
          <a:endParaRPr lang="cs-CZ"/>
        </a:p>
      </dgm:t>
    </dgm:pt>
    <dgm:pt modelId="{D5B3A025-9BF8-479D-BF27-8DBE53D18D92}">
      <dgm:prSet phldrT="[Text]"/>
      <dgm:spPr/>
      <dgm:t>
        <a:bodyPr/>
        <a:lstStyle/>
        <a:p>
          <a:r>
            <a:rPr lang="cs-CZ" dirty="0" smtClean="0"/>
            <a:t>APLIKACE</a:t>
          </a:r>
          <a:endParaRPr lang="cs-CZ" dirty="0"/>
        </a:p>
      </dgm:t>
    </dgm:pt>
    <dgm:pt modelId="{95DC01EE-5866-40CD-8784-5B630151750E}" type="parTrans" cxnId="{8C5EF38A-E8F1-4FE3-AEE8-E373AC9F56EC}">
      <dgm:prSet/>
      <dgm:spPr/>
      <dgm:t>
        <a:bodyPr/>
        <a:lstStyle/>
        <a:p>
          <a:endParaRPr lang="cs-CZ"/>
        </a:p>
      </dgm:t>
    </dgm:pt>
    <dgm:pt modelId="{1315D241-28D0-45DA-9EB2-6B6BEC553740}" type="sibTrans" cxnId="{8C5EF38A-E8F1-4FE3-AEE8-E373AC9F56EC}">
      <dgm:prSet/>
      <dgm:spPr/>
      <dgm:t>
        <a:bodyPr/>
        <a:lstStyle/>
        <a:p>
          <a:endParaRPr lang="cs-CZ"/>
        </a:p>
      </dgm:t>
    </dgm:pt>
    <dgm:pt modelId="{16AA0FD0-A839-4AA6-9F88-2639433574E8}">
      <dgm:prSet phldrT="[Text]"/>
      <dgm:spPr/>
      <dgm:t>
        <a:bodyPr/>
        <a:lstStyle/>
        <a:p>
          <a:r>
            <a:rPr lang="cs-CZ" i="1" dirty="0" smtClean="0"/>
            <a:t>Máma je krásná.</a:t>
          </a:r>
          <a:endParaRPr lang="cs-CZ" i="1" dirty="0"/>
        </a:p>
      </dgm:t>
    </dgm:pt>
    <dgm:pt modelId="{021BF631-FBEF-47C6-B0BC-B5B511F664FD}" type="parTrans" cxnId="{1819363E-C1AC-4D67-B0DC-B10E55D17EA6}">
      <dgm:prSet/>
      <dgm:spPr/>
      <dgm:t>
        <a:bodyPr/>
        <a:lstStyle/>
        <a:p>
          <a:endParaRPr lang="cs-CZ"/>
        </a:p>
      </dgm:t>
    </dgm:pt>
    <dgm:pt modelId="{1C29D84B-E1CE-4DDF-9FC3-FD25B908E048}" type="sibTrans" cxnId="{1819363E-C1AC-4D67-B0DC-B10E55D17EA6}">
      <dgm:prSet/>
      <dgm:spPr/>
      <dgm:t>
        <a:bodyPr/>
        <a:lstStyle/>
        <a:p>
          <a:endParaRPr lang="cs-CZ"/>
        </a:p>
      </dgm:t>
    </dgm:pt>
    <dgm:pt modelId="{5322100C-E440-4C10-80C0-E2F72864FBC4}">
      <dgm:prSet phldrT="[Text]" custT="1"/>
      <dgm:spPr/>
      <dgm:t>
        <a:bodyPr/>
        <a:lstStyle/>
        <a:p>
          <a:r>
            <a:rPr lang="cs-CZ" sz="2800" b="1" i="1" dirty="0" smtClean="0"/>
            <a:t>Přeložte tato slovní spojení.</a:t>
          </a:r>
          <a:endParaRPr lang="cs-CZ" sz="2800" b="1" i="1" dirty="0"/>
        </a:p>
      </dgm:t>
    </dgm:pt>
    <dgm:pt modelId="{28E6021A-97C0-42CD-9EE4-8B8103BCDF5F}" type="parTrans" cxnId="{827F23E1-107A-4248-9369-766DA2E76BC0}">
      <dgm:prSet/>
      <dgm:spPr/>
      <dgm:t>
        <a:bodyPr/>
        <a:lstStyle/>
        <a:p>
          <a:endParaRPr lang="cs-CZ"/>
        </a:p>
      </dgm:t>
    </dgm:pt>
    <dgm:pt modelId="{576E4E4D-3712-47C6-B044-26D2009A1C5D}" type="sibTrans" cxnId="{827F23E1-107A-4248-9369-766DA2E76BC0}">
      <dgm:prSet/>
      <dgm:spPr/>
      <dgm:t>
        <a:bodyPr/>
        <a:lstStyle/>
        <a:p>
          <a:endParaRPr lang="cs-CZ"/>
        </a:p>
      </dgm:t>
    </dgm:pt>
    <dgm:pt modelId="{DB3AFD70-F640-4ABC-A335-74EA26390A9B}">
      <dgm:prSet phldrT="[Text]"/>
      <dgm:spPr/>
      <dgm:t>
        <a:bodyPr/>
        <a:lstStyle/>
        <a:p>
          <a:r>
            <a:rPr lang="cs-CZ" dirty="0" smtClean="0"/>
            <a:t>POROZUMĚNÍ</a:t>
          </a:r>
          <a:endParaRPr lang="cs-CZ" dirty="0"/>
        </a:p>
      </dgm:t>
    </dgm:pt>
    <dgm:pt modelId="{820CFE09-00FE-418E-A6BC-8781877E848E}" type="parTrans" cxnId="{29446D13-B83B-478E-A333-583C4A9A7AF5}">
      <dgm:prSet/>
      <dgm:spPr/>
      <dgm:t>
        <a:bodyPr/>
        <a:lstStyle/>
        <a:p>
          <a:endParaRPr lang="cs-CZ"/>
        </a:p>
      </dgm:t>
    </dgm:pt>
    <dgm:pt modelId="{DD4365AB-FDF2-45CA-A0DB-B1AAABB4CD69}" type="sibTrans" cxnId="{29446D13-B83B-478E-A333-583C4A9A7AF5}">
      <dgm:prSet/>
      <dgm:spPr/>
      <dgm:t>
        <a:bodyPr/>
        <a:lstStyle/>
        <a:p>
          <a:endParaRPr lang="cs-CZ"/>
        </a:p>
      </dgm:t>
    </dgm:pt>
    <dgm:pt modelId="{46D61A0B-A19A-4F2F-9981-458FA2DDBC59}">
      <dgm:prSet phldrT="[Text]"/>
      <dgm:spPr/>
      <dgm:t>
        <a:bodyPr/>
        <a:lstStyle/>
        <a:p>
          <a:r>
            <a:rPr lang="cs-CZ" i="1" dirty="0" smtClean="0"/>
            <a:t>krásná máma</a:t>
          </a:r>
          <a:endParaRPr lang="cs-CZ" i="1" dirty="0"/>
        </a:p>
      </dgm:t>
    </dgm:pt>
    <dgm:pt modelId="{5C1F44DF-8861-4E47-BB96-97FEC6E09872}" type="parTrans" cxnId="{47E50479-B6F5-4B73-8853-4E741A476DE5}">
      <dgm:prSet/>
      <dgm:spPr/>
      <dgm:t>
        <a:bodyPr/>
        <a:lstStyle/>
        <a:p>
          <a:endParaRPr lang="cs-CZ"/>
        </a:p>
      </dgm:t>
    </dgm:pt>
    <dgm:pt modelId="{9B54C4F2-435E-433E-8225-EB6E112B7114}" type="sibTrans" cxnId="{47E50479-B6F5-4B73-8853-4E741A476DE5}">
      <dgm:prSet/>
      <dgm:spPr/>
      <dgm:t>
        <a:bodyPr/>
        <a:lstStyle/>
        <a:p>
          <a:endParaRPr lang="cs-CZ"/>
        </a:p>
      </dgm:t>
    </dgm:pt>
    <dgm:pt modelId="{0B0C4151-7D46-4A86-8673-A821B8C5DE8A}">
      <dgm:prSet phldrT="[Text]" custT="1"/>
      <dgm:spPr/>
      <dgm:t>
        <a:bodyPr/>
        <a:lstStyle/>
        <a:p>
          <a:r>
            <a:rPr lang="cs-CZ" sz="2800" b="1" i="1" dirty="0" smtClean="0"/>
            <a:t>Přeložte uvedená slova.</a:t>
          </a:r>
          <a:endParaRPr lang="cs-CZ" sz="2800" b="1" i="1" dirty="0"/>
        </a:p>
      </dgm:t>
    </dgm:pt>
    <dgm:pt modelId="{0E8EA96E-F05F-4FF3-9515-6F32555E14DF}" type="parTrans" cxnId="{C4BB2BE1-3C75-4D9D-AC1D-0ECA7F311A5C}">
      <dgm:prSet/>
      <dgm:spPr/>
      <dgm:t>
        <a:bodyPr/>
        <a:lstStyle/>
        <a:p>
          <a:endParaRPr lang="cs-CZ"/>
        </a:p>
      </dgm:t>
    </dgm:pt>
    <dgm:pt modelId="{3A225E16-A9FB-4581-ACF8-3D2B24D61833}" type="sibTrans" cxnId="{C4BB2BE1-3C75-4D9D-AC1D-0ECA7F311A5C}">
      <dgm:prSet/>
      <dgm:spPr/>
      <dgm:t>
        <a:bodyPr/>
        <a:lstStyle/>
        <a:p>
          <a:endParaRPr lang="cs-CZ"/>
        </a:p>
      </dgm:t>
    </dgm:pt>
    <dgm:pt modelId="{0DF0D003-87D2-4E69-AD17-A35AAB5DF595}">
      <dgm:prSet phldrT="[Text]"/>
      <dgm:spPr/>
      <dgm:t>
        <a:bodyPr/>
        <a:lstStyle/>
        <a:p>
          <a:r>
            <a:rPr lang="cs-CZ" dirty="0" smtClean="0"/>
            <a:t>ZNALOST</a:t>
          </a:r>
          <a:endParaRPr lang="cs-CZ" dirty="0"/>
        </a:p>
      </dgm:t>
    </dgm:pt>
    <dgm:pt modelId="{E4F42F34-1C93-43EC-8224-17F37F58AF3E}" type="parTrans" cxnId="{C7C93CC3-231C-46ED-8899-0438E2C10158}">
      <dgm:prSet/>
      <dgm:spPr/>
      <dgm:t>
        <a:bodyPr/>
        <a:lstStyle/>
        <a:p>
          <a:endParaRPr lang="cs-CZ"/>
        </a:p>
      </dgm:t>
    </dgm:pt>
    <dgm:pt modelId="{CABAD58B-07CE-488D-A485-992AA3ECEA52}" type="sibTrans" cxnId="{C7C93CC3-231C-46ED-8899-0438E2C10158}">
      <dgm:prSet/>
      <dgm:spPr/>
      <dgm:t>
        <a:bodyPr/>
        <a:lstStyle/>
        <a:p>
          <a:endParaRPr lang="cs-CZ"/>
        </a:p>
      </dgm:t>
    </dgm:pt>
    <dgm:pt modelId="{794B9C46-18A5-465D-AFF2-2789BC64624A}">
      <dgm:prSet phldrT="[Text]"/>
      <dgm:spPr/>
      <dgm:t>
        <a:bodyPr/>
        <a:lstStyle/>
        <a:p>
          <a:r>
            <a:rPr lang="cs-CZ" i="1" dirty="0" smtClean="0"/>
            <a:t>máma, být, krásný</a:t>
          </a:r>
          <a:endParaRPr lang="cs-CZ" i="1" dirty="0"/>
        </a:p>
      </dgm:t>
    </dgm:pt>
    <dgm:pt modelId="{6E944E12-F73E-44A0-884B-3C00CA248E5A}" type="parTrans" cxnId="{AC8F4E63-8865-4762-8471-626F39480046}">
      <dgm:prSet/>
      <dgm:spPr/>
      <dgm:t>
        <a:bodyPr/>
        <a:lstStyle/>
        <a:p>
          <a:endParaRPr lang="cs-CZ"/>
        </a:p>
      </dgm:t>
    </dgm:pt>
    <dgm:pt modelId="{27A59715-08E2-46FF-A5BC-D820A2F9CB3F}" type="sibTrans" cxnId="{AC8F4E63-8865-4762-8471-626F39480046}">
      <dgm:prSet/>
      <dgm:spPr/>
      <dgm:t>
        <a:bodyPr/>
        <a:lstStyle/>
        <a:p>
          <a:endParaRPr lang="cs-CZ"/>
        </a:p>
      </dgm:t>
    </dgm:pt>
    <dgm:pt modelId="{67067ABD-626C-4E73-B334-B5E37D4D027E}" type="pres">
      <dgm:prSet presAssocID="{C6FB2CDC-6DD1-4249-ACC4-DB522D6A7D3B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653F2D8-D48A-47D3-9003-3259699940E3}" type="pres">
      <dgm:prSet presAssocID="{0B0C4151-7D46-4A86-8673-A821B8C5DE8A}" presName="boxAndChildren" presStyleCnt="0"/>
      <dgm:spPr/>
    </dgm:pt>
    <dgm:pt modelId="{29DEEDF2-D809-4E4F-9670-7D5EE34D3ED7}" type="pres">
      <dgm:prSet presAssocID="{0B0C4151-7D46-4A86-8673-A821B8C5DE8A}" presName="parentTextBox" presStyleLbl="node1" presStyleIdx="0" presStyleCnt="3"/>
      <dgm:spPr/>
      <dgm:t>
        <a:bodyPr/>
        <a:lstStyle/>
        <a:p>
          <a:endParaRPr lang="cs-CZ"/>
        </a:p>
      </dgm:t>
    </dgm:pt>
    <dgm:pt modelId="{0A87FF26-1FF9-4AAB-BC76-44CF363AFF6F}" type="pres">
      <dgm:prSet presAssocID="{0B0C4151-7D46-4A86-8673-A821B8C5DE8A}" presName="entireBox" presStyleLbl="node1" presStyleIdx="0" presStyleCnt="3"/>
      <dgm:spPr/>
      <dgm:t>
        <a:bodyPr/>
        <a:lstStyle/>
        <a:p>
          <a:endParaRPr lang="cs-CZ"/>
        </a:p>
      </dgm:t>
    </dgm:pt>
    <dgm:pt modelId="{A0B9D180-B324-4CBC-BECE-006B606D319F}" type="pres">
      <dgm:prSet presAssocID="{0B0C4151-7D46-4A86-8673-A821B8C5DE8A}" presName="descendantBox" presStyleCnt="0"/>
      <dgm:spPr/>
    </dgm:pt>
    <dgm:pt modelId="{592FEEFD-1BB4-4BCA-950D-ED47F97663E1}" type="pres">
      <dgm:prSet presAssocID="{0DF0D003-87D2-4E69-AD17-A35AAB5DF595}" presName="childTextBox" presStyleLbl="fg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53E5475-6C1D-495C-ADD5-C9E822EC3BC4}" type="pres">
      <dgm:prSet presAssocID="{794B9C46-18A5-465D-AFF2-2789BC64624A}" presName="childTextBox" presStyleLbl="fg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E6CD43-35AE-476F-B8FC-A6EFE6087A73}" type="pres">
      <dgm:prSet presAssocID="{576E4E4D-3712-47C6-B044-26D2009A1C5D}" presName="sp" presStyleCnt="0"/>
      <dgm:spPr/>
    </dgm:pt>
    <dgm:pt modelId="{62FF371D-6139-48DB-9A3B-AD403E421ECE}" type="pres">
      <dgm:prSet presAssocID="{5322100C-E440-4C10-80C0-E2F72864FBC4}" presName="arrowAndChildren" presStyleCnt="0"/>
      <dgm:spPr/>
    </dgm:pt>
    <dgm:pt modelId="{46719D02-8715-4AE1-8C2F-6D34831B53C6}" type="pres">
      <dgm:prSet presAssocID="{5322100C-E440-4C10-80C0-E2F72864FBC4}" presName="parentTextArrow" presStyleLbl="node1" presStyleIdx="0" presStyleCnt="3"/>
      <dgm:spPr/>
      <dgm:t>
        <a:bodyPr/>
        <a:lstStyle/>
        <a:p>
          <a:endParaRPr lang="cs-CZ"/>
        </a:p>
      </dgm:t>
    </dgm:pt>
    <dgm:pt modelId="{49675965-62AA-496A-9FFA-FEE98CC82998}" type="pres">
      <dgm:prSet presAssocID="{5322100C-E440-4C10-80C0-E2F72864FBC4}" presName="arrow" presStyleLbl="node1" presStyleIdx="1" presStyleCnt="3"/>
      <dgm:spPr/>
      <dgm:t>
        <a:bodyPr/>
        <a:lstStyle/>
        <a:p>
          <a:endParaRPr lang="cs-CZ"/>
        </a:p>
      </dgm:t>
    </dgm:pt>
    <dgm:pt modelId="{27C2A2A3-BA4E-4B1E-BC0E-304C536069C2}" type="pres">
      <dgm:prSet presAssocID="{5322100C-E440-4C10-80C0-E2F72864FBC4}" presName="descendantArrow" presStyleCnt="0"/>
      <dgm:spPr/>
    </dgm:pt>
    <dgm:pt modelId="{683808C6-298C-4531-AB10-576D008A9537}" type="pres">
      <dgm:prSet presAssocID="{DB3AFD70-F640-4ABC-A335-74EA26390A9B}" presName="childTextArrow" presStyleLbl="fg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572B412-089A-4350-BB01-0D4545E5E2FF}" type="pres">
      <dgm:prSet presAssocID="{46D61A0B-A19A-4F2F-9981-458FA2DDBC59}" presName="childTextArrow" presStyleLbl="fg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FAEBF4E-5A39-4B50-BE1C-E8D369975A85}" type="pres">
      <dgm:prSet presAssocID="{823FE333-3A2D-4142-8DDB-E7BABA7E6739}" presName="sp" presStyleCnt="0"/>
      <dgm:spPr/>
    </dgm:pt>
    <dgm:pt modelId="{BD4406B5-F92F-4827-811E-3AF8DC759FDC}" type="pres">
      <dgm:prSet presAssocID="{94567BC1-2FE1-4549-9189-70719D0DD97B}" presName="arrowAndChildren" presStyleCnt="0"/>
      <dgm:spPr/>
    </dgm:pt>
    <dgm:pt modelId="{1383BA56-506E-47B0-95E0-1FB94C30883A}" type="pres">
      <dgm:prSet presAssocID="{94567BC1-2FE1-4549-9189-70719D0DD97B}" presName="parentTextArrow" presStyleLbl="node1" presStyleIdx="1" presStyleCnt="3"/>
      <dgm:spPr/>
      <dgm:t>
        <a:bodyPr/>
        <a:lstStyle/>
        <a:p>
          <a:endParaRPr lang="cs-CZ"/>
        </a:p>
      </dgm:t>
    </dgm:pt>
    <dgm:pt modelId="{A2114EFB-5F3E-4EB5-97B6-C42EA636A1B8}" type="pres">
      <dgm:prSet presAssocID="{94567BC1-2FE1-4549-9189-70719D0DD97B}" presName="arrow" presStyleLbl="node1" presStyleIdx="2" presStyleCnt="3"/>
      <dgm:spPr/>
      <dgm:t>
        <a:bodyPr/>
        <a:lstStyle/>
        <a:p>
          <a:endParaRPr lang="cs-CZ"/>
        </a:p>
      </dgm:t>
    </dgm:pt>
    <dgm:pt modelId="{1651FD4E-BA11-43DB-9F2D-214DFCDE76DA}" type="pres">
      <dgm:prSet presAssocID="{94567BC1-2FE1-4549-9189-70719D0DD97B}" presName="descendantArrow" presStyleCnt="0"/>
      <dgm:spPr/>
    </dgm:pt>
    <dgm:pt modelId="{998C1AFA-A9AD-4E9D-825E-BDDD4BD44A34}" type="pres">
      <dgm:prSet presAssocID="{D5B3A025-9BF8-479D-BF27-8DBE53D18D92}" presName="childTextArrow" presStyleLbl="fg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41039E0-7EA1-4A78-A1DC-E73C08744FB3}" type="pres">
      <dgm:prSet presAssocID="{16AA0FD0-A839-4AA6-9F88-2639433574E8}" presName="childTextArrow" presStyleLbl="fg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0224B2B-F052-4AC6-A9BD-9EC1D057D79A}" type="presOf" srcId="{94567BC1-2FE1-4549-9189-70719D0DD97B}" destId="{A2114EFB-5F3E-4EB5-97B6-C42EA636A1B8}" srcOrd="1" destOrd="0" presId="urn:microsoft.com/office/officeart/2005/8/layout/process4"/>
    <dgm:cxn modelId="{23BE91C6-FA1F-47A3-8D74-B0755440920E}" type="presOf" srcId="{DB3AFD70-F640-4ABC-A335-74EA26390A9B}" destId="{683808C6-298C-4531-AB10-576D008A9537}" srcOrd="0" destOrd="0" presId="urn:microsoft.com/office/officeart/2005/8/layout/process4"/>
    <dgm:cxn modelId="{29446D13-B83B-478E-A333-583C4A9A7AF5}" srcId="{5322100C-E440-4C10-80C0-E2F72864FBC4}" destId="{DB3AFD70-F640-4ABC-A335-74EA26390A9B}" srcOrd="0" destOrd="0" parTransId="{820CFE09-00FE-418E-A6BC-8781877E848E}" sibTransId="{DD4365AB-FDF2-45CA-A0DB-B1AAABB4CD69}"/>
    <dgm:cxn modelId="{D1858B04-2499-41D5-A0CE-43BFC96EA47F}" type="presOf" srcId="{5322100C-E440-4C10-80C0-E2F72864FBC4}" destId="{49675965-62AA-496A-9FFA-FEE98CC82998}" srcOrd="1" destOrd="0" presId="urn:microsoft.com/office/officeart/2005/8/layout/process4"/>
    <dgm:cxn modelId="{CC9F627B-201D-42BA-A01A-0948F585B138}" type="presOf" srcId="{0DF0D003-87D2-4E69-AD17-A35AAB5DF595}" destId="{592FEEFD-1BB4-4BCA-950D-ED47F97663E1}" srcOrd="0" destOrd="0" presId="urn:microsoft.com/office/officeart/2005/8/layout/process4"/>
    <dgm:cxn modelId="{C4BB2BE1-3C75-4D9D-AC1D-0ECA7F311A5C}" srcId="{C6FB2CDC-6DD1-4249-ACC4-DB522D6A7D3B}" destId="{0B0C4151-7D46-4A86-8673-A821B8C5DE8A}" srcOrd="2" destOrd="0" parTransId="{0E8EA96E-F05F-4FF3-9515-6F32555E14DF}" sibTransId="{3A225E16-A9FB-4581-ACF8-3D2B24D61833}"/>
    <dgm:cxn modelId="{3C44D9DD-82E8-467D-98D7-762932933C7E}" type="presOf" srcId="{46D61A0B-A19A-4F2F-9981-458FA2DDBC59}" destId="{E572B412-089A-4350-BB01-0D4545E5E2FF}" srcOrd="0" destOrd="0" presId="urn:microsoft.com/office/officeart/2005/8/layout/process4"/>
    <dgm:cxn modelId="{827F23E1-107A-4248-9369-766DA2E76BC0}" srcId="{C6FB2CDC-6DD1-4249-ACC4-DB522D6A7D3B}" destId="{5322100C-E440-4C10-80C0-E2F72864FBC4}" srcOrd="1" destOrd="0" parTransId="{28E6021A-97C0-42CD-9EE4-8B8103BCDF5F}" sibTransId="{576E4E4D-3712-47C6-B044-26D2009A1C5D}"/>
    <dgm:cxn modelId="{DD76B4A5-E73A-45F6-AABE-F049D4DA0A6F}" srcId="{C6FB2CDC-6DD1-4249-ACC4-DB522D6A7D3B}" destId="{94567BC1-2FE1-4549-9189-70719D0DD97B}" srcOrd="0" destOrd="0" parTransId="{2322DC8C-D64A-48C8-88B0-F096F484C6BE}" sibTransId="{823FE333-3A2D-4142-8DDB-E7BABA7E6739}"/>
    <dgm:cxn modelId="{C7C93CC3-231C-46ED-8899-0438E2C10158}" srcId="{0B0C4151-7D46-4A86-8673-A821B8C5DE8A}" destId="{0DF0D003-87D2-4E69-AD17-A35AAB5DF595}" srcOrd="0" destOrd="0" parTransId="{E4F42F34-1C93-43EC-8224-17F37F58AF3E}" sibTransId="{CABAD58B-07CE-488D-A485-992AA3ECEA52}"/>
    <dgm:cxn modelId="{0BEF0D7C-2472-41DA-8CE7-52A9006D7C92}" type="presOf" srcId="{0B0C4151-7D46-4A86-8673-A821B8C5DE8A}" destId="{29DEEDF2-D809-4E4F-9670-7D5EE34D3ED7}" srcOrd="0" destOrd="0" presId="urn:microsoft.com/office/officeart/2005/8/layout/process4"/>
    <dgm:cxn modelId="{D51CF379-6CCB-4B21-A170-FB0402E57420}" type="presOf" srcId="{0B0C4151-7D46-4A86-8673-A821B8C5DE8A}" destId="{0A87FF26-1FF9-4AAB-BC76-44CF363AFF6F}" srcOrd="1" destOrd="0" presId="urn:microsoft.com/office/officeart/2005/8/layout/process4"/>
    <dgm:cxn modelId="{921ECDBF-D92F-425B-82A5-E7A2A18F4582}" type="presOf" srcId="{794B9C46-18A5-465D-AFF2-2789BC64624A}" destId="{B53E5475-6C1D-495C-ADD5-C9E822EC3BC4}" srcOrd="0" destOrd="0" presId="urn:microsoft.com/office/officeart/2005/8/layout/process4"/>
    <dgm:cxn modelId="{4BEACE90-CDD3-4D18-9172-CE1BD2A20A6C}" type="presOf" srcId="{C6FB2CDC-6DD1-4249-ACC4-DB522D6A7D3B}" destId="{67067ABD-626C-4E73-B334-B5E37D4D027E}" srcOrd="0" destOrd="0" presId="urn:microsoft.com/office/officeart/2005/8/layout/process4"/>
    <dgm:cxn modelId="{8C5EF38A-E8F1-4FE3-AEE8-E373AC9F56EC}" srcId="{94567BC1-2FE1-4549-9189-70719D0DD97B}" destId="{D5B3A025-9BF8-479D-BF27-8DBE53D18D92}" srcOrd="0" destOrd="0" parTransId="{95DC01EE-5866-40CD-8784-5B630151750E}" sibTransId="{1315D241-28D0-45DA-9EB2-6B6BEC553740}"/>
    <dgm:cxn modelId="{A76468B8-37D5-4728-B124-94EA8FE4C5A1}" type="presOf" srcId="{5322100C-E440-4C10-80C0-E2F72864FBC4}" destId="{46719D02-8715-4AE1-8C2F-6D34831B53C6}" srcOrd="0" destOrd="0" presId="urn:microsoft.com/office/officeart/2005/8/layout/process4"/>
    <dgm:cxn modelId="{47E50479-B6F5-4B73-8853-4E741A476DE5}" srcId="{5322100C-E440-4C10-80C0-E2F72864FBC4}" destId="{46D61A0B-A19A-4F2F-9981-458FA2DDBC59}" srcOrd="1" destOrd="0" parTransId="{5C1F44DF-8861-4E47-BB96-97FEC6E09872}" sibTransId="{9B54C4F2-435E-433E-8225-EB6E112B7114}"/>
    <dgm:cxn modelId="{1819363E-C1AC-4D67-B0DC-B10E55D17EA6}" srcId="{94567BC1-2FE1-4549-9189-70719D0DD97B}" destId="{16AA0FD0-A839-4AA6-9F88-2639433574E8}" srcOrd="1" destOrd="0" parTransId="{021BF631-FBEF-47C6-B0BC-B5B511F664FD}" sibTransId="{1C29D84B-E1CE-4DDF-9FC3-FD25B908E048}"/>
    <dgm:cxn modelId="{8AF4CA61-705F-458E-AC7E-984EBC09F890}" type="presOf" srcId="{D5B3A025-9BF8-479D-BF27-8DBE53D18D92}" destId="{998C1AFA-A9AD-4E9D-825E-BDDD4BD44A34}" srcOrd="0" destOrd="0" presId="urn:microsoft.com/office/officeart/2005/8/layout/process4"/>
    <dgm:cxn modelId="{49354CB0-534F-46ED-A03D-78AD59DDE9BE}" type="presOf" srcId="{94567BC1-2FE1-4549-9189-70719D0DD97B}" destId="{1383BA56-506E-47B0-95E0-1FB94C30883A}" srcOrd="0" destOrd="0" presId="urn:microsoft.com/office/officeart/2005/8/layout/process4"/>
    <dgm:cxn modelId="{2D637CD0-742F-40E9-B1C7-54CFBA9F821D}" type="presOf" srcId="{16AA0FD0-A839-4AA6-9F88-2639433574E8}" destId="{C41039E0-7EA1-4A78-A1DC-E73C08744FB3}" srcOrd="0" destOrd="0" presId="urn:microsoft.com/office/officeart/2005/8/layout/process4"/>
    <dgm:cxn modelId="{AC8F4E63-8865-4762-8471-626F39480046}" srcId="{0B0C4151-7D46-4A86-8673-A821B8C5DE8A}" destId="{794B9C46-18A5-465D-AFF2-2789BC64624A}" srcOrd="1" destOrd="0" parTransId="{6E944E12-F73E-44A0-884B-3C00CA248E5A}" sibTransId="{27A59715-08E2-46FF-A5BC-D820A2F9CB3F}"/>
    <dgm:cxn modelId="{7290EA63-A2D4-4D42-8805-00694B7C7BB3}" type="presParOf" srcId="{67067ABD-626C-4E73-B334-B5E37D4D027E}" destId="{A653F2D8-D48A-47D3-9003-3259699940E3}" srcOrd="0" destOrd="0" presId="urn:microsoft.com/office/officeart/2005/8/layout/process4"/>
    <dgm:cxn modelId="{5DAEDA52-5AF3-49F9-A0CC-76098DDB6ABF}" type="presParOf" srcId="{A653F2D8-D48A-47D3-9003-3259699940E3}" destId="{29DEEDF2-D809-4E4F-9670-7D5EE34D3ED7}" srcOrd="0" destOrd="0" presId="urn:microsoft.com/office/officeart/2005/8/layout/process4"/>
    <dgm:cxn modelId="{660D5F7B-3AFC-498D-BEC2-DC507062C01F}" type="presParOf" srcId="{A653F2D8-D48A-47D3-9003-3259699940E3}" destId="{0A87FF26-1FF9-4AAB-BC76-44CF363AFF6F}" srcOrd="1" destOrd="0" presId="urn:microsoft.com/office/officeart/2005/8/layout/process4"/>
    <dgm:cxn modelId="{9F504ABB-CABC-42A7-BACF-9732F9DEB384}" type="presParOf" srcId="{A653F2D8-D48A-47D3-9003-3259699940E3}" destId="{A0B9D180-B324-4CBC-BECE-006B606D319F}" srcOrd="2" destOrd="0" presId="urn:microsoft.com/office/officeart/2005/8/layout/process4"/>
    <dgm:cxn modelId="{772FC9EE-18C2-4BBF-A903-3112ECF13A84}" type="presParOf" srcId="{A0B9D180-B324-4CBC-BECE-006B606D319F}" destId="{592FEEFD-1BB4-4BCA-950D-ED47F97663E1}" srcOrd="0" destOrd="0" presId="urn:microsoft.com/office/officeart/2005/8/layout/process4"/>
    <dgm:cxn modelId="{ADB492AA-0600-4EA7-B5CD-51A99F9B0802}" type="presParOf" srcId="{A0B9D180-B324-4CBC-BECE-006B606D319F}" destId="{B53E5475-6C1D-495C-ADD5-C9E822EC3BC4}" srcOrd="1" destOrd="0" presId="urn:microsoft.com/office/officeart/2005/8/layout/process4"/>
    <dgm:cxn modelId="{A9228B0B-2527-451D-BEFD-0AE21668A3B3}" type="presParOf" srcId="{67067ABD-626C-4E73-B334-B5E37D4D027E}" destId="{E1E6CD43-35AE-476F-B8FC-A6EFE6087A73}" srcOrd="1" destOrd="0" presId="urn:microsoft.com/office/officeart/2005/8/layout/process4"/>
    <dgm:cxn modelId="{2AF429E3-80E0-41C0-999D-63BDCEF28458}" type="presParOf" srcId="{67067ABD-626C-4E73-B334-B5E37D4D027E}" destId="{62FF371D-6139-48DB-9A3B-AD403E421ECE}" srcOrd="2" destOrd="0" presId="urn:microsoft.com/office/officeart/2005/8/layout/process4"/>
    <dgm:cxn modelId="{23ECAB0F-42ED-4D3B-A1F7-3B3ADC1FBC2D}" type="presParOf" srcId="{62FF371D-6139-48DB-9A3B-AD403E421ECE}" destId="{46719D02-8715-4AE1-8C2F-6D34831B53C6}" srcOrd="0" destOrd="0" presId="urn:microsoft.com/office/officeart/2005/8/layout/process4"/>
    <dgm:cxn modelId="{C8BA2154-1B3D-44F9-A6A9-F6BB664F4551}" type="presParOf" srcId="{62FF371D-6139-48DB-9A3B-AD403E421ECE}" destId="{49675965-62AA-496A-9FFA-FEE98CC82998}" srcOrd="1" destOrd="0" presId="urn:microsoft.com/office/officeart/2005/8/layout/process4"/>
    <dgm:cxn modelId="{84C8A0D0-0FEE-4CCB-8A14-7DA16C63E1DD}" type="presParOf" srcId="{62FF371D-6139-48DB-9A3B-AD403E421ECE}" destId="{27C2A2A3-BA4E-4B1E-BC0E-304C536069C2}" srcOrd="2" destOrd="0" presId="urn:microsoft.com/office/officeart/2005/8/layout/process4"/>
    <dgm:cxn modelId="{F65BE843-C912-450B-B781-4A290FC9A41F}" type="presParOf" srcId="{27C2A2A3-BA4E-4B1E-BC0E-304C536069C2}" destId="{683808C6-298C-4531-AB10-576D008A9537}" srcOrd="0" destOrd="0" presId="urn:microsoft.com/office/officeart/2005/8/layout/process4"/>
    <dgm:cxn modelId="{FEAF0167-C339-4989-A743-86A97373776B}" type="presParOf" srcId="{27C2A2A3-BA4E-4B1E-BC0E-304C536069C2}" destId="{E572B412-089A-4350-BB01-0D4545E5E2FF}" srcOrd="1" destOrd="0" presId="urn:microsoft.com/office/officeart/2005/8/layout/process4"/>
    <dgm:cxn modelId="{86077585-5CE9-4DF3-9F6E-B572BCEE50D5}" type="presParOf" srcId="{67067ABD-626C-4E73-B334-B5E37D4D027E}" destId="{6FAEBF4E-5A39-4B50-BE1C-E8D369975A85}" srcOrd="3" destOrd="0" presId="urn:microsoft.com/office/officeart/2005/8/layout/process4"/>
    <dgm:cxn modelId="{E74E6EBF-67DE-4253-907A-DC77D38600BD}" type="presParOf" srcId="{67067ABD-626C-4E73-B334-B5E37D4D027E}" destId="{BD4406B5-F92F-4827-811E-3AF8DC759FDC}" srcOrd="4" destOrd="0" presId="urn:microsoft.com/office/officeart/2005/8/layout/process4"/>
    <dgm:cxn modelId="{BECA3AA3-EB31-44EB-887B-A4D695AD1E84}" type="presParOf" srcId="{BD4406B5-F92F-4827-811E-3AF8DC759FDC}" destId="{1383BA56-506E-47B0-95E0-1FB94C30883A}" srcOrd="0" destOrd="0" presId="urn:microsoft.com/office/officeart/2005/8/layout/process4"/>
    <dgm:cxn modelId="{C27F406B-05A3-45A4-A64B-D5232F892804}" type="presParOf" srcId="{BD4406B5-F92F-4827-811E-3AF8DC759FDC}" destId="{A2114EFB-5F3E-4EB5-97B6-C42EA636A1B8}" srcOrd="1" destOrd="0" presId="urn:microsoft.com/office/officeart/2005/8/layout/process4"/>
    <dgm:cxn modelId="{350B42BF-0959-4ADB-8207-14275A7D33F7}" type="presParOf" srcId="{BD4406B5-F92F-4827-811E-3AF8DC759FDC}" destId="{1651FD4E-BA11-43DB-9F2D-214DFCDE76DA}" srcOrd="2" destOrd="0" presId="urn:microsoft.com/office/officeart/2005/8/layout/process4"/>
    <dgm:cxn modelId="{162D3EA4-D16C-49FF-8010-B28ACB523B12}" type="presParOf" srcId="{1651FD4E-BA11-43DB-9F2D-214DFCDE76DA}" destId="{998C1AFA-A9AD-4E9D-825E-BDDD4BD44A34}" srcOrd="0" destOrd="0" presId="urn:microsoft.com/office/officeart/2005/8/layout/process4"/>
    <dgm:cxn modelId="{3B5BB72C-3AD5-4778-B5CF-386A8FA0908E}" type="presParOf" srcId="{1651FD4E-BA11-43DB-9F2D-214DFCDE76DA}" destId="{C41039E0-7EA1-4A78-A1DC-E73C08744FB3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FC4E23-DED9-4CF9-BEBB-5A7CF0B4DB4C}">
      <dsp:nvSpPr>
        <dsp:cNvPr id="0" name=""/>
        <dsp:cNvSpPr/>
      </dsp:nvSpPr>
      <dsp:spPr>
        <a:xfrm>
          <a:off x="0" y="591343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OBSAH</a:t>
          </a:r>
          <a:endParaRPr lang="cs-CZ" sz="2500" kern="1200" dirty="0"/>
        </a:p>
      </dsp:txBody>
      <dsp:txXfrm>
        <a:off x="0" y="591343"/>
        <a:ext cx="2571749" cy="1543050"/>
      </dsp:txXfrm>
    </dsp:sp>
    <dsp:sp modelId="{B195F12A-8B1A-4F46-8B5F-A2C9F162D1B5}">
      <dsp:nvSpPr>
        <dsp:cNvPr id="0" name=""/>
        <dsp:cNvSpPr/>
      </dsp:nvSpPr>
      <dsp:spPr>
        <a:xfrm>
          <a:off x="2828925" y="591343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SROZUMITELNOST TEXTU</a:t>
          </a:r>
          <a:endParaRPr lang="cs-CZ" sz="2500" kern="1200" dirty="0"/>
        </a:p>
      </dsp:txBody>
      <dsp:txXfrm>
        <a:off x="2828925" y="591343"/>
        <a:ext cx="2571749" cy="1543050"/>
      </dsp:txXfrm>
    </dsp:sp>
    <dsp:sp modelId="{5024BFBE-D835-4EDE-900F-B9C5C64739BB}">
      <dsp:nvSpPr>
        <dsp:cNvPr id="0" name=""/>
        <dsp:cNvSpPr/>
      </dsp:nvSpPr>
      <dsp:spPr>
        <a:xfrm>
          <a:off x="5657849" y="591343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STRUKTURA</a:t>
          </a:r>
          <a:endParaRPr lang="cs-CZ" sz="2500" kern="1200" dirty="0"/>
        </a:p>
      </dsp:txBody>
      <dsp:txXfrm>
        <a:off x="5657849" y="591343"/>
        <a:ext cx="2571749" cy="1543050"/>
      </dsp:txXfrm>
    </dsp:sp>
    <dsp:sp modelId="{55F26A2E-401C-42C6-AB14-A2A19D90450B}">
      <dsp:nvSpPr>
        <dsp:cNvPr id="0" name=""/>
        <dsp:cNvSpPr/>
      </dsp:nvSpPr>
      <dsp:spPr>
        <a:xfrm>
          <a:off x="1414462" y="2391569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ILUSTRACE</a:t>
          </a:r>
          <a:endParaRPr lang="cs-CZ" sz="2500" kern="1200" dirty="0"/>
        </a:p>
      </dsp:txBody>
      <dsp:txXfrm>
        <a:off x="1414462" y="2391569"/>
        <a:ext cx="2571749" cy="1543050"/>
      </dsp:txXfrm>
    </dsp:sp>
    <dsp:sp modelId="{C2DD68F4-64F0-4CB4-A223-6B072F005498}">
      <dsp:nvSpPr>
        <dsp:cNvPr id="0" name=""/>
        <dsp:cNvSpPr/>
      </dsp:nvSpPr>
      <dsp:spPr>
        <a:xfrm>
          <a:off x="4243387" y="2391569"/>
          <a:ext cx="2571749" cy="154305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OTÁZKY, ÚLOHY, TESTY</a:t>
          </a:r>
          <a:endParaRPr lang="cs-CZ" sz="2500" kern="1200" dirty="0"/>
        </a:p>
      </dsp:txBody>
      <dsp:txXfrm>
        <a:off x="4243387" y="2391569"/>
        <a:ext cx="2571749" cy="1543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98F651-DD19-491E-A7DD-0261035900F5}">
      <dsp:nvSpPr>
        <dsp:cNvPr id="0" name=""/>
        <dsp:cNvSpPr/>
      </dsp:nvSpPr>
      <dsp:spPr>
        <a:xfrm>
          <a:off x="2270470" y="264089"/>
          <a:ext cx="3801808" cy="3801808"/>
        </a:xfrm>
        <a:prstGeom prst="pie">
          <a:avLst>
            <a:gd name="adj1" fmla="val 16200000"/>
            <a:gd name="adj2" fmla="val 198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JAZYKOVÉ</a:t>
          </a:r>
          <a:endParaRPr lang="cs-CZ" sz="1200" b="1" kern="1200" dirty="0"/>
        </a:p>
      </dsp:txBody>
      <dsp:txXfrm>
        <a:off x="4212108" y="671426"/>
        <a:ext cx="1108860" cy="814673"/>
      </dsp:txXfrm>
    </dsp:sp>
    <dsp:sp modelId="{00DB916B-1797-4091-8A5A-EF1B775E8C4B}">
      <dsp:nvSpPr>
        <dsp:cNvPr id="0" name=""/>
        <dsp:cNvSpPr/>
      </dsp:nvSpPr>
      <dsp:spPr>
        <a:xfrm>
          <a:off x="2157321" y="460064"/>
          <a:ext cx="3801808" cy="3801808"/>
        </a:xfrm>
        <a:prstGeom prst="pie">
          <a:avLst>
            <a:gd name="adj1" fmla="val 19800000"/>
            <a:gd name="adj2" fmla="val 1800000"/>
          </a:avLst>
        </a:prstGeom>
        <a:solidFill>
          <a:schemeClr val="accent3">
            <a:hueOff val="2250053"/>
            <a:satOff val="-3376"/>
            <a:lumOff val="-549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SOCIOLINGVIST.</a:t>
          </a:r>
          <a:endParaRPr lang="cs-CZ" sz="1200" b="1" kern="1200" dirty="0"/>
        </a:p>
      </dsp:txBody>
      <dsp:txXfrm>
        <a:off x="4759749" y="1976261"/>
        <a:ext cx="1149594" cy="769413"/>
      </dsp:txXfrm>
    </dsp:sp>
    <dsp:sp modelId="{2E5F9EF9-A521-4CD5-9049-C71475DFAA7E}">
      <dsp:nvSpPr>
        <dsp:cNvPr id="0" name=""/>
        <dsp:cNvSpPr/>
      </dsp:nvSpPr>
      <dsp:spPr>
        <a:xfrm>
          <a:off x="2157321" y="460064"/>
          <a:ext cx="3801808" cy="3801808"/>
        </a:xfrm>
        <a:prstGeom prst="pie">
          <a:avLst>
            <a:gd name="adj1" fmla="val 1800000"/>
            <a:gd name="adj2" fmla="val 5400000"/>
          </a:avLst>
        </a:prstGeom>
        <a:solidFill>
          <a:schemeClr val="accent3">
            <a:hueOff val="4500106"/>
            <a:satOff val="-6752"/>
            <a:lumOff val="-109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DISKURZNÍ</a:t>
          </a:r>
          <a:endParaRPr lang="cs-CZ" sz="1200" b="1" kern="1200" dirty="0"/>
        </a:p>
      </dsp:txBody>
      <dsp:txXfrm>
        <a:off x="4098959" y="3039863"/>
        <a:ext cx="1108860" cy="814673"/>
      </dsp:txXfrm>
    </dsp:sp>
    <dsp:sp modelId="{A15777D8-7C4A-4841-8636-6EDDAC011AD9}">
      <dsp:nvSpPr>
        <dsp:cNvPr id="0" name=""/>
        <dsp:cNvSpPr/>
      </dsp:nvSpPr>
      <dsp:spPr>
        <a:xfrm>
          <a:off x="2157321" y="460064"/>
          <a:ext cx="3801808" cy="3801808"/>
        </a:xfrm>
        <a:prstGeom prst="pie">
          <a:avLst>
            <a:gd name="adj1" fmla="val 5400000"/>
            <a:gd name="adj2" fmla="val 9000000"/>
          </a:avLst>
        </a:prstGeom>
        <a:solidFill>
          <a:schemeClr val="accent3">
            <a:hueOff val="6750158"/>
            <a:satOff val="-10128"/>
            <a:lumOff val="-1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STRATEGICKÉ</a:t>
          </a:r>
          <a:endParaRPr lang="cs-CZ" sz="1200" b="1" kern="1200" dirty="0"/>
        </a:p>
      </dsp:txBody>
      <dsp:txXfrm>
        <a:off x="2908630" y="3039863"/>
        <a:ext cx="1108860" cy="814673"/>
      </dsp:txXfrm>
    </dsp:sp>
    <dsp:sp modelId="{06882101-EFFA-4BD2-A935-3CF56C185471}">
      <dsp:nvSpPr>
        <dsp:cNvPr id="0" name=""/>
        <dsp:cNvSpPr/>
      </dsp:nvSpPr>
      <dsp:spPr>
        <a:xfrm>
          <a:off x="2157321" y="460064"/>
          <a:ext cx="3801808" cy="3801808"/>
        </a:xfrm>
        <a:prstGeom prst="pie">
          <a:avLst>
            <a:gd name="adj1" fmla="val 9000000"/>
            <a:gd name="adj2" fmla="val 12600000"/>
          </a:avLst>
        </a:prstGeom>
        <a:solidFill>
          <a:schemeClr val="accent3">
            <a:hueOff val="9000211"/>
            <a:satOff val="-13504"/>
            <a:lumOff val="-219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SOCIOKULTURNÍ</a:t>
          </a:r>
          <a:endParaRPr lang="cs-CZ" sz="1200" b="1" kern="1200" dirty="0"/>
        </a:p>
      </dsp:txBody>
      <dsp:txXfrm>
        <a:off x="2216158" y="1976261"/>
        <a:ext cx="1149594" cy="769413"/>
      </dsp:txXfrm>
    </dsp:sp>
    <dsp:sp modelId="{759B17F7-E3E3-4407-BC54-6D94F5F4E3BE}">
      <dsp:nvSpPr>
        <dsp:cNvPr id="0" name=""/>
        <dsp:cNvSpPr/>
      </dsp:nvSpPr>
      <dsp:spPr>
        <a:xfrm>
          <a:off x="2157321" y="460064"/>
          <a:ext cx="3801808" cy="3801808"/>
        </a:xfrm>
        <a:prstGeom prst="pie">
          <a:avLst>
            <a:gd name="adj1" fmla="val 12600000"/>
            <a:gd name="adj2" fmla="val 1620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200" b="1" kern="1200" dirty="0" smtClean="0"/>
            <a:t>SPOLEČENSKÉ</a:t>
          </a:r>
          <a:endParaRPr lang="cs-CZ" sz="1200" b="1" kern="1200" dirty="0"/>
        </a:p>
      </dsp:txBody>
      <dsp:txXfrm>
        <a:off x="2908630" y="867400"/>
        <a:ext cx="1108860" cy="8146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D426E7-F173-4EAF-9A7F-5824D872F2F4}">
      <dsp:nvSpPr>
        <dsp:cNvPr id="0" name=""/>
        <dsp:cNvSpPr/>
      </dsp:nvSpPr>
      <dsp:spPr>
        <a:xfrm>
          <a:off x="0" y="21744"/>
          <a:ext cx="2304256" cy="879840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Pěstuje schopnost užívat adekvátní jazykové prostředky?</a:t>
          </a:r>
          <a:endParaRPr lang="cs-CZ" sz="1600" b="1" kern="1200" dirty="0"/>
        </a:p>
      </dsp:txBody>
      <dsp:txXfrm>
        <a:off x="42950" y="64694"/>
        <a:ext cx="2218356" cy="7939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692128E-6FBC-4FE4-81DB-94A8EA72B97F}">
      <dsp:nvSpPr>
        <dsp:cNvPr id="0" name=""/>
        <dsp:cNvSpPr/>
      </dsp:nvSpPr>
      <dsp:spPr>
        <a:xfrm>
          <a:off x="0" y="160244"/>
          <a:ext cx="2232248" cy="879840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Dává možnost rozvíjet strategie pro vytváření různých typů textů?</a:t>
          </a:r>
          <a:endParaRPr lang="cs-CZ" sz="1600" b="1" kern="1200" dirty="0"/>
        </a:p>
      </dsp:txBody>
      <dsp:txXfrm>
        <a:off x="42950" y="203194"/>
        <a:ext cx="2146348" cy="79394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8520A0-D489-416E-8D6C-797D29FB8521}">
      <dsp:nvSpPr>
        <dsp:cNvPr id="0" name=""/>
        <dsp:cNvSpPr/>
      </dsp:nvSpPr>
      <dsp:spPr>
        <a:xfrm>
          <a:off x="0" y="21744"/>
          <a:ext cx="2304256" cy="879840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Vytváří prostor pro výcvik strategií v nečekaných situacích?</a:t>
          </a:r>
          <a:endParaRPr lang="cs-CZ" sz="1600" b="1" kern="1200" dirty="0"/>
        </a:p>
      </dsp:txBody>
      <dsp:txXfrm>
        <a:off x="42950" y="64694"/>
        <a:ext cx="2218356" cy="79394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51A276-3763-41C2-BAFE-D05BD0023D83}">
      <dsp:nvSpPr>
        <dsp:cNvPr id="0" name=""/>
        <dsp:cNvSpPr/>
      </dsp:nvSpPr>
      <dsp:spPr>
        <a:xfrm>
          <a:off x="0" y="29204"/>
          <a:ext cx="2088232" cy="1141920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Seznamuje s reáliemi a pravidly společenského chování?</a:t>
          </a:r>
          <a:endParaRPr lang="cs-CZ" sz="1600" b="1" kern="1200" dirty="0"/>
        </a:p>
      </dsp:txBody>
      <dsp:txXfrm>
        <a:off x="55744" y="84948"/>
        <a:ext cx="1976744" cy="103043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97C798-C4CC-476A-A763-053509069247}">
      <dsp:nvSpPr>
        <dsp:cNvPr id="0" name=""/>
        <dsp:cNvSpPr/>
      </dsp:nvSpPr>
      <dsp:spPr>
        <a:xfrm>
          <a:off x="0" y="160244"/>
          <a:ext cx="2232248" cy="879840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1" kern="1200" dirty="0" smtClean="0"/>
            <a:t>Vytváří prostor pro pěstování schopnosti úspěšně komunikovat?</a:t>
          </a:r>
          <a:endParaRPr lang="cs-CZ" sz="1600" kern="1200" dirty="0"/>
        </a:p>
      </dsp:txBody>
      <dsp:txXfrm>
        <a:off x="42950" y="203194"/>
        <a:ext cx="2146348" cy="79394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3717D1-E3E4-43CC-9485-89BA116B3302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4AB3A7-6655-4A47-B3BA-84CBA2E134A3}">
      <dsp:nvSpPr>
        <dsp:cNvPr id="0" name=""/>
        <dsp:cNvSpPr/>
      </dsp:nvSpPr>
      <dsp:spPr>
        <a:xfrm>
          <a:off x="3775352" y="455027"/>
          <a:ext cx="2941875" cy="5356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TVOŘENÍ</a:t>
          </a:r>
          <a:endParaRPr lang="cs-CZ" sz="2200" kern="1200" dirty="0"/>
        </a:p>
      </dsp:txBody>
      <dsp:txXfrm>
        <a:off x="3801502" y="481177"/>
        <a:ext cx="2889575" cy="483390"/>
      </dsp:txXfrm>
    </dsp:sp>
    <dsp:sp modelId="{2C48495B-7CE1-4E05-A71F-7AB2E5582B2E}">
      <dsp:nvSpPr>
        <dsp:cNvPr id="0" name=""/>
        <dsp:cNvSpPr/>
      </dsp:nvSpPr>
      <dsp:spPr>
        <a:xfrm>
          <a:off x="3775352" y="1057678"/>
          <a:ext cx="2941875" cy="5356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HODNOCENÍ</a:t>
          </a:r>
          <a:endParaRPr lang="cs-CZ" sz="2200" kern="1200" dirty="0"/>
        </a:p>
      </dsp:txBody>
      <dsp:txXfrm>
        <a:off x="3801502" y="1083828"/>
        <a:ext cx="2889575" cy="483390"/>
      </dsp:txXfrm>
    </dsp:sp>
    <dsp:sp modelId="{F16433B2-AE2F-4618-8DD7-C6ED51209E2F}">
      <dsp:nvSpPr>
        <dsp:cNvPr id="0" name=""/>
        <dsp:cNvSpPr/>
      </dsp:nvSpPr>
      <dsp:spPr>
        <a:xfrm>
          <a:off x="3775352" y="1660330"/>
          <a:ext cx="2941875" cy="5356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ANALÝZA</a:t>
          </a:r>
          <a:endParaRPr lang="cs-CZ" sz="2200" kern="1200" dirty="0"/>
        </a:p>
      </dsp:txBody>
      <dsp:txXfrm>
        <a:off x="3801502" y="1686480"/>
        <a:ext cx="2889575" cy="483390"/>
      </dsp:txXfrm>
    </dsp:sp>
    <dsp:sp modelId="{A1F0764A-2A71-45E3-BBE6-FF38A082B9E1}">
      <dsp:nvSpPr>
        <dsp:cNvPr id="0" name=""/>
        <dsp:cNvSpPr/>
      </dsp:nvSpPr>
      <dsp:spPr>
        <a:xfrm>
          <a:off x="3775352" y="2262981"/>
          <a:ext cx="2941875" cy="5356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APLIKACE</a:t>
          </a:r>
          <a:endParaRPr lang="cs-CZ" sz="2200" kern="1200" dirty="0"/>
        </a:p>
      </dsp:txBody>
      <dsp:txXfrm>
        <a:off x="3801502" y="2289131"/>
        <a:ext cx="2889575" cy="483390"/>
      </dsp:txXfrm>
    </dsp:sp>
    <dsp:sp modelId="{D0E19006-457B-43B5-986E-E2C4678556D3}">
      <dsp:nvSpPr>
        <dsp:cNvPr id="0" name=""/>
        <dsp:cNvSpPr/>
      </dsp:nvSpPr>
      <dsp:spPr>
        <a:xfrm>
          <a:off x="3775352" y="2865632"/>
          <a:ext cx="2941875" cy="5356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POROZUMĚNÍ</a:t>
          </a:r>
          <a:endParaRPr lang="cs-CZ" sz="2200" kern="1200" dirty="0"/>
        </a:p>
      </dsp:txBody>
      <dsp:txXfrm>
        <a:off x="3801502" y="2891782"/>
        <a:ext cx="2889575" cy="483390"/>
      </dsp:txXfrm>
    </dsp:sp>
    <dsp:sp modelId="{90428D4E-6EC8-479A-94D9-FFF571F47A02}">
      <dsp:nvSpPr>
        <dsp:cNvPr id="0" name=""/>
        <dsp:cNvSpPr/>
      </dsp:nvSpPr>
      <dsp:spPr>
        <a:xfrm>
          <a:off x="3775352" y="3468284"/>
          <a:ext cx="2941875" cy="53569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200" kern="1200" dirty="0" smtClean="0"/>
            <a:t>ZAPAMATOVÁNÍ</a:t>
          </a:r>
          <a:endParaRPr lang="cs-CZ" sz="2200" kern="1200" dirty="0"/>
        </a:p>
      </dsp:txBody>
      <dsp:txXfrm>
        <a:off x="3801502" y="3494434"/>
        <a:ext cx="2889575" cy="48339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275886-0BBE-4C04-B581-777256794513}">
      <dsp:nvSpPr>
        <dsp:cNvPr id="0" name=""/>
        <dsp:cNvSpPr/>
      </dsp:nvSpPr>
      <dsp:spPr>
        <a:xfrm>
          <a:off x="3291839" y="552"/>
          <a:ext cx="4937760" cy="696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i="1" kern="1200" dirty="0" smtClean="0"/>
            <a:t>VYTVOŘTE, SLOŽTE</a:t>
          </a:r>
          <a:endParaRPr lang="cs-CZ" sz="3000" i="1" kern="1200" dirty="0"/>
        </a:p>
      </dsp:txBody>
      <dsp:txXfrm>
        <a:off x="3291839" y="87569"/>
        <a:ext cx="4676711" cy="522099"/>
      </dsp:txXfrm>
    </dsp:sp>
    <dsp:sp modelId="{F426BECA-9503-429A-B49C-104A39A595E8}">
      <dsp:nvSpPr>
        <dsp:cNvPr id="0" name=""/>
        <dsp:cNvSpPr/>
      </dsp:nvSpPr>
      <dsp:spPr>
        <a:xfrm>
          <a:off x="0" y="552"/>
          <a:ext cx="3291840" cy="696132"/>
        </a:xfrm>
        <a:prstGeom prst="round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TVOŘIT</a:t>
          </a:r>
          <a:endParaRPr lang="cs-CZ" sz="3500" kern="1200" dirty="0"/>
        </a:p>
      </dsp:txBody>
      <dsp:txXfrm>
        <a:off x="33982" y="34534"/>
        <a:ext cx="3223876" cy="628168"/>
      </dsp:txXfrm>
    </dsp:sp>
    <dsp:sp modelId="{2FEB600E-6C96-4ADE-815F-F0D4D7DB63AB}">
      <dsp:nvSpPr>
        <dsp:cNvPr id="0" name=""/>
        <dsp:cNvSpPr/>
      </dsp:nvSpPr>
      <dsp:spPr>
        <a:xfrm>
          <a:off x="3291839" y="766297"/>
          <a:ext cx="4937760" cy="696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i="1" kern="1200" dirty="0" smtClean="0"/>
            <a:t>OVĚŘTE, URČETE</a:t>
          </a:r>
          <a:endParaRPr lang="cs-CZ" sz="3000" i="1" kern="1200" dirty="0"/>
        </a:p>
      </dsp:txBody>
      <dsp:txXfrm>
        <a:off x="3291839" y="853314"/>
        <a:ext cx="4676711" cy="522099"/>
      </dsp:txXfrm>
    </dsp:sp>
    <dsp:sp modelId="{F377E6BD-DCED-4056-89CF-FC951DE0996F}">
      <dsp:nvSpPr>
        <dsp:cNvPr id="0" name=""/>
        <dsp:cNvSpPr/>
      </dsp:nvSpPr>
      <dsp:spPr>
        <a:xfrm>
          <a:off x="0" y="766297"/>
          <a:ext cx="3291840" cy="696132"/>
        </a:xfrm>
        <a:prstGeom prst="roundRect">
          <a:avLst/>
        </a:prstGeom>
        <a:solidFill>
          <a:schemeClr val="accent3">
            <a:shade val="80000"/>
            <a:hueOff val="43782"/>
            <a:satOff val="-286"/>
            <a:lumOff val="491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HODNOTIT</a:t>
          </a:r>
          <a:endParaRPr lang="cs-CZ" sz="3500" kern="1200" dirty="0"/>
        </a:p>
      </dsp:txBody>
      <dsp:txXfrm>
        <a:off x="33982" y="800279"/>
        <a:ext cx="3223876" cy="628168"/>
      </dsp:txXfrm>
    </dsp:sp>
    <dsp:sp modelId="{5E6D1994-F312-4A14-ADF5-A01D0C2137BC}">
      <dsp:nvSpPr>
        <dsp:cNvPr id="0" name=""/>
        <dsp:cNvSpPr/>
      </dsp:nvSpPr>
      <dsp:spPr>
        <a:xfrm>
          <a:off x="3291839" y="1532042"/>
          <a:ext cx="4937760" cy="696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i="1" kern="1200" dirty="0" smtClean="0"/>
            <a:t>POROVNEJTE, SEŘAĎTE</a:t>
          </a:r>
          <a:endParaRPr lang="cs-CZ" sz="3000" i="1" kern="1200" dirty="0"/>
        </a:p>
      </dsp:txBody>
      <dsp:txXfrm>
        <a:off x="3291839" y="1619059"/>
        <a:ext cx="4676711" cy="522099"/>
      </dsp:txXfrm>
    </dsp:sp>
    <dsp:sp modelId="{647E0088-A254-43CE-9187-B95E67B53DC1}">
      <dsp:nvSpPr>
        <dsp:cNvPr id="0" name=""/>
        <dsp:cNvSpPr/>
      </dsp:nvSpPr>
      <dsp:spPr>
        <a:xfrm>
          <a:off x="0" y="1532042"/>
          <a:ext cx="3291840" cy="696132"/>
        </a:xfrm>
        <a:prstGeom prst="roundRect">
          <a:avLst/>
        </a:prstGeom>
        <a:solidFill>
          <a:schemeClr val="accent3">
            <a:shade val="80000"/>
            <a:hueOff val="87564"/>
            <a:satOff val="-572"/>
            <a:lumOff val="982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ANALYZOVAT</a:t>
          </a:r>
          <a:endParaRPr lang="cs-CZ" sz="3500" kern="1200" dirty="0"/>
        </a:p>
      </dsp:txBody>
      <dsp:txXfrm>
        <a:off x="33982" y="1566024"/>
        <a:ext cx="3223876" cy="628168"/>
      </dsp:txXfrm>
    </dsp:sp>
    <dsp:sp modelId="{DE4C05FC-C4D8-4A98-A270-D932ED515048}">
      <dsp:nvSpPr>
        <dsp:cNvPr id="0" name=""/>
        <dsp:cNvSpPr/>
      </dsp:nvSpPr>
      <dsp:spPr>
        <a:xfrm>
          <a:off x="3291839" y="2297788"/>
          <a:ext cx="4937760" cy="696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i="1" kern="1200" dirty="0" smtClean="0"/>
            <a:t>VYBERTE, VYTVOŘTE</a:t>
          </a:r>
          <a:endParaRPr lang="cs-CZ" sz="3000" kern="1200" dirty="0"/>
        </a:p>
      </dsp:txBody>
      <dsp:txXfrm>
        <a:off x="3291839" y="2384805"/>
        <a:ext cx="4676711" cy="522099"/>
      </dsp:txXfrm>
    </dsp:sp>
    <dsp:sp modelId="{C7957954-AF26-40CC-A8B6-8ED30855CF24}">
      <dsp:nvSpPr>
        <dsp:cNvPr id="0" name=""/>
        <dsp:cNvSpPr/>
      </dsp:nvSpPr>
      <dsp:spPr>
        <a:xfrm>
          <a:off x="0" y="2297788"/>
          <a:ext cx="3291840" cy="696132"/>
        </a:xfrm>
        <a:prstGeom prst="roundRect">
          <a:avLst/>
        </a:prstGeom>
        <a:solidFill>
          <a:schemeClr val="accent3">
            <a:shade val="80000"/>
            <a:hueOff val="131345"/>
            <a:satOff val="-859"/>
            <a:lumOff val="1473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APLIKOVAT</a:t>
          </a:r>
          <a:endParaRPr lang="cs-CZ" sz="3500" kern="1200" dirty="0"/>
        </a:p>
      </dsp:txBody>
      <dsp:txXfrm>
        <a:off x="33982" y="2331770"/>
        <a:ext cx="3223876" cy="628168"/>
      </dsp:txXfrm>
    </dsp:sp>
    <dsp:sp modelId="{3185B858-9F10-4036-9BEC-1AC2A2742C10}">
      <dsp:nvSpPr>
        <dsp:cNvPr id="0" name=""/>
        <dsp:cNvSpPr/>
      </dsp:nvSpPr>
      <dsp:spPr>
        <a:xfrm>
          <a:off x="3291839" y="3063533"/>
          <a:ext cx="4937760" cy="696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i="1" kern="1200" dirty="0" smtClean="0"/>
            <a:t>POROVNEJTE, PŘEDVÍDEJTE</a:t>
          </a:r>
          <a:endParaRPr lang="cs-CZ" sz="3000" kern="1200" dirty="0"/>
        </a:p>
      </dsp:txBody>
      <dsp:txXfrm>
        <a:off x="3291839" y="3150550"/>
        <a:ext cx="4676711" cy="522099"/>
      </dsp:txXfrm>
    </dsp:sp>
    <dsp:sp modelId="{067BC8FF-D9A1-46DA-9EA6-A60BC94A432C}">
      <dsp:nvSpPr>
        <dsp:cNvPr id="0" name=""/>
        <dsp:cNvSpPr/>
      </dsp:nvSpPr>
      <dsp:spPr>
        <a:xfrm>
          <a:off x="0" y="3063533"/>
          <a:ext cx="3291840" cy="696132"/>
        </a:xfrm>
        <a:prstGeom prst="roundRect">
          <a:avLst/>
        </a:prstGeom>
        <a:solidFill>
          <a:schemeClr val="accent3">
            <a:shade val="80000"/>
            <a:hueOff val="175127"/>
            <a:satOff val="-1145"/>
            <a:lumOff val="196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POROZUMĚT</a:t>
          </a:r>
          <a:endParaRPr lang="cs-CZ" sz="3500" kern="1200" dirty="0"/>
        </a:p>
      </dsp:txBody>
      <dsp:txXfrm>
        <a:off x="33982" y="3097515"/>
        <a:ext cx="3223876" cy="628168"/>
      </dsp:txXfrm>
    </dsp:sp>
    <dsp:sp modelId="{0FF74E2A-E2BE-41CE-810A-6CAEEF7A2A53}">
      <dsp:nvSpPr>
        <dsp:cNvPr id="0" name=""/>
        <dsp:cNvSpPr/>
      </dsp:nvSpPr>
      <dsp:spPr>
        <a:xfrm>
          <a:off x="3291839" y="3829278"/>
          <a:ext cx="4937760" cy="696132"/>
        </a:xfrm>
        <a:prstGeom prst="rightArrow">
          <a:avLst>
            <a:gd name="adj1" fmla="val 75000"/>
            <a:gd name="adj2" fmla="val 50000"/>
          </a:avLst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19050" rIns="19050" bIns="1905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cs-CZ" sz="3000" i="1" kern="1200" dirty="0" smtClean="0"/>
            <a:t>POJMENUJTE, UKAŽTE</a:t>
          </a:r>
          <a:endParaRPr lang="cs-CZ" sz="3000" kern="1200" dirty="0"/>
        </a:p>
      </dsp:txBody>
      <dsp:txXfrm>
        <a:off x="3291839" y="3916295"/>
        <a:ext cx="4676711" cy="522099"/>
      </dsp:txXfrm>
    </dsp:sp>
    <dsp:sp modelId="{61456156-057C-45B1-ABBB-83870AC802CE}">
      <dsp:nvSpPr>
        <dsp:cNvPr id="0" name=""/>
        <dsp:cNvSpPr/>
      </dsp:nvSpPr>
      <dsp:spPr>
        <a:xfrm>
          <a:off x="0" y="3829278"/>
          <a:ext cx="3291840" cy="696132"/>
        </a:xfrm>
        <a:prstGeom prst="roundRect">
          <a:avLst/>
        </a:prstGeom>
        <a:solidFill>
          <a:schemeClr val="accent3">
            <a:shade val="80000"/>
            <a:hueOff val="218909"/>
            <a:satOff val="-1431"/>
            <a:lumOff val="2455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66675" rIns="133350" bIns="6667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ZAPAMATOVAT</a:t>
          </a:r>
          <a:endParaRPr lang="cs-CZ" sz="3500" kern="1200" dirty="0"/>
        </a:p>
      </dsp:txBody>
      <dsp:txXfrm>
        <a:off x="33982" y="3863260"/>
        <a:ext cx="3223876" cy="628168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FF609-2E5F-47AB-AB7C-D7D9EFB98290}">
      <dsp:nvSpPr>
        <dsp:cNvPr id="0" name=""/>
        <dsp:cNvSpPr/>
      </dsp:nvSpPr>
      <dsp:spPr>
        <a:xfrm>
          <a:off x="1512371" y="0"/>
          <a:ext cx="4525963" cy="4525963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F7F1FF-7A25-4E46-BDF6-CAC1A69CB96D}">
      <dsp:nvSpPr>
        <dsp:cNvPr id="0" name=""/>
        <dsp:cNvSpPr/>
      </dsp:nvSpPr>
      <dsp:spPr>
        <a:xfrm>
          <a:off x="3775352" y="455027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APLIKACE</a:t>
          </a:r>
          <a:endParaRPr lang="cs-CZ" sz="3300" kern="1200" dirty="0"/>
        </a:p>
      </dsp:txBody>
      <dsp:txXfrm>
        <a:off x="3827652" y="507327"/>
        <a:ext cx="2837275" cy="966780"/>
      </dsp:txXfrm>
    </dsp:sp>
    <dsp:sp modelId="{F939C27E-B246-455E-AEAC-1E3475D5DD23}">
      <dsp:nvSpPr>
        <dsp:cNvPr id="0" name=""/>
        <dsp:cNvSpPr/>
      </dsp:nvSpPr>
      <dsp:spPr>
        <a:xfrm>
          <a:off x="3775352" y="1660330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POROZUMĚNÍ</a:t>
          </a:r>
          <a:endParaRPr lang="cs-CZ" sz="3300" kern="1200" dirty="0"/>
        </a:p>
      </dsp:txBody>
      <dsp:txXfrm>
        <a:off x="3827652" y="1712630"/>
        <a:ext cx="2837275" cy="966780"/>
      </dsp:txXfrm>
    </dsp:sp>
    <dsp:sp modelId="{0F7A03B4-DEDE-44D2-8CA5-BCBD1EE720CA}">
      <dsp:nvSpPr>
        <dsp:cNvPr id="0" name=""/>
        <dsp:cNvSpPr/>
      </dsp:nvSpPr>
      <dsp:spPr>
        <a:xfrm>
          <a:off x="3775352" y="2865632"/>
          <a:ext cx="2941875" cy="107138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300" kern="1200" dirty="0" smtClean="0"/>
            <a:t>ZNALOST</a:t>
          </a:r>
          <a:endParaRPr lang="cs-CZ" sz="3300" kern="1200" dirty="0"/>
        </a:p>
      </dsp:txBody>
      <dsp:txXfrm>
        <a:off x="3827652" y="2917932"/>
        <a:ext cx="2837275" cy="96678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87FF26-1FF9-4AAB-BC76-44CF363AFF6F}">
      <dsp:nvSpPr>
        <dsp:cNvPr id="0" name=""/>
        <dsp:cNvSpPr/>
      </dsp:nvSpPr>
      <dsp:spPr>
        <a:xfrm>
          <a:off x="0" y="3059187"/>
          <a:ext cx="6096000" cy="100409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i="1" kern="1200" dirty="0" smtClean="0"/>
            <a:t>Přeložte uvedená slova.</a:t>
          </a:r>
          <a:endParaRPr lang="cs-CZ" sz="2800" b="1" i="1" kern="1200" dirty="0"/>
        </a:p>
      </dsp:txBody>
      <dsp:txXfrm>
        <a:off x="0" y="3059187"/>
        <a:ext cx="6096000" cy="542210"/>
      </dsp:txXfrm>
    </dsp:sp>
    <dsp:sp modelId="{592FEEFD-1BB4-4BCA-950D-ED47F97663E1}">
      <dsp:nvSpPr>
        <dsp:cNvPr id="0" name=""/>
        <dsp:cNvSpPr/>
      </dsp:nvSpPr>
      <dsp:spPr>
        <a:xfrm>
          <a:off x="0" y="3581316"/>
          <a:ext cx="3047999" cy="46188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ZNALOST</a:t>
          </a:r>
          <a:endParaRPr lang="cs-CZ" sz="2700" kern="1200" dirty="0"/>
        </a:p>
      </dsp:txBody>
      <dsp:txXfrm>
        <a:off x="0" y="3581316"/>
        <a:ext cx="3047999" cy="461883"/>
      </dsp:txXfrm>
    </dsp:sp>
    <dsp:sp modelId="{B53E5475-6C1D-495C-ADD5-C9E822EC3BC4}">
      <dsp:nvSpPr>
        <dsp:cNvPr id="0" name=""/>
        <dsp:cNvSpPr/>
      </dsp:nvSpPr>
      <dsp:spPr>
        <a:xfrm>
          <a:off x="3048000" y="3581316"/>
          <a:ext cx="3047999" cy="461883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i="1" kern="1200" dirty="0" smtClean="0"/>
            <a:t>máma, být, krásný</a:t>
          </a:r>
          <a:endParaRPr lang="cs-CZ" sz="2700" i="1" kern="1200" dirty="0"/>
        </a:p>
      </dsp:txBody>
      <dsp:txXfrm>
        <a:off x="3048000" y="3581316"/>
        <a:ext cx="3047999" cy="461883"/>
      </dsp:txXfrm>
    </dsp:sp>
    <dsp:sp modelId="{49675965-62AA-496A-9FFA-FEE98CC82998}">
      <dsp:nvSpPr>
        <dsp:cNvPr id="0" name=""/>
        <dsp:cNvSpPr/>
      </dsp:nvSpPr>
      <dsp:spPr>
        <a:xfrm rot="10800000">
          <a:off x="0" y="1529953"/>
          <a:ext cx="6096000" cy="1544296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i="1" kern="1200" dirty="0" smtClean="0"/>
            <a:t>Přeložte tato slovní spojení.</a:t>
          </a:r>
          <a:endParaRPr lang="cs-CZ" sz="2800" b="1" i="1" kern="1200" dirty="0"/>
        </a:p>
      </dsp:txBody>
      <dsp:txXfrm rot="-10800000">
        <a:off x="0" y="1529953"/>
        <a:ext cx="6096000" cy="542047"/>
      </dsp:txXfrm>
    </dsp:sp>
    <dsp:sp modelId="{683808C6-298C-4531-AB10-576D008A9537}">
      <dsp:nvSpPr>
        <dsp:cNvPr id="0" name=""/>
        <dsp:cNvSpPr/>
      </dsp:nvSpPr>
      <dsp:spPr>
        <a:xfrm>
          <a:off x="0" y="2072001"/>
          <a:ext cx="3047999" cy="46174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POROZUMĚNÍ</a:t>
          </a:r>
          <a:endParaRPr lang="cs-CZ" sz="2700" kern="1200" dirty="0"/>
        </a:p>
      </dsp:txBody>
      <dsp:txXfrm>
        <a:off x="0" y="2072001"/>
        <a:ext cx="3047999" cy="461744"/>
      </dsp:txXfrm>
    </dsp:sp>
    <dsp:sp modelId="{E572B412-089A-4350-BB01-0D4545E5E2FF}">
      <dsp:nvSpPr>
        <dsp:cNvPr id="0" name=""/>
        <dsp:cNvSpPr/>
      </dsp:nvSpPr>
      <dsp:spPr>
        <a:xfrm>
          <a:off x="3048000" y="2072001"/>
          <a:ext cx="3047999" cy="46174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i="1" kern="1200" dirty="0" smtClean="0"/>
            <a:t>krásná máma</a:t>
          </a:r>
          <a:endParaRPr lang="cs-CZ" sz="2700" i="1" kern="1200" dirty="0"/>
        </a:p>
      </dsp:txBody>
      <dsp:txXfrm>
        <a:off x="3048000" y="2072001"/>
        <a:ext cx="3047999" cy="461744"/>
      </dsp:txXfrm>
    </dsp:sp>
    <dsp:sp modelId="{A2114EFB-5F3E-4EB5-97B6-C42EA636A1B8}">
      <dsp:nvSpPr>
        <dsp:cNvPr id="0" name=""/>
        <dsp:cNvSpPr/>
      </dsp:nvSpPr>
      <dsp:spPr>
        <a:xfrm rot="10800000">
          <a:off x="0" y="718"/>
          <a:ext cx="6096000" cy="1544296"/>
        </a:xfrm>
        <a:prstGeom prst="upArrowCallou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800" b="1" i="1" kern="1200" dirty="0" smtClean="0"/>
            <a:t>Přeložte věty.</a:t>
          </a:r>
          <a:endParaRPr lang="cs-CZ" sz="2800" b="1" i="1" kern="1200" dirty="0"/>
        </a:p>
      </dsp:txBody>
      <dsp:txXfrm rot="-10800000">
        <a:off x="0" y="718"/>
        <a:ext cx="6096000" cy="542047"/>
      </dsp:txXfrm>
    </dsp:sp>
    <dsp:sp modelId="{998C1AFA-A9AD-4E9D-825E-BDDD4BD44A34}">
      <dsp:nvSpPr>
        <dsp:cNvPr id="0" name=""/>
        <dsp:cNvSpPr/>
      </dsp:nvSpPr>
      <dsp:spPr>
        <a:xfrm>
          <a:off x="0" y="542766"/>
          <a:ext cx="3047999" cy="46174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kern="1200" dirty="0" smtClean="0"/>
            <a:t>APLIKACE</a:t>
          </a:r>
          <a:endParaRPr lang="cs-CZ" sz="2700" kern="1200" dirty="0"/>
        </a:p>
      </dsp:txBody>
      <dsp:txXfrm>
        <a:off x="0" y="542766"/>
        <a:ext cx="3047999" cy="461744"/>
      </dsp:txXfrm>
    </dsp:sp>
    <dsp:sp modelId="{C41039E0-7EA1-4A78-A1DC-E73C08744FB3}">
      <dsp:nvSpPr>
        <dsp:cNvPr id="0" name=""/>
        <dsp:cNvSpPr/>
      </dsp:nvSpPr>
      <dsp:spPr>
        <a:xfrm>
          <a:off x="3048000" y="542766"/>
          <a:ext cx="3047999" cy="461744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2024" tIns="34290" rIns="192024" bIns="3429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700" i="1" kern="1200" dirty="0" smtClean="0"/>
            <a:t>Máma je krásná.</a:t>
          </a:r>
          <a:endParaRPr lang="cs-CZ" sz="2700" i="1" kern="1200" dirty="0"/>
        </a:p>
      </dsp:txBody>
      <dsp:txXfrm>
        <a:off x="3048000" y="542766"/>
        <a:ext cx="3047999" cy="461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DCA8C6-5B5C-4995-94BB-2B9DDE4B15C5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0B45E-CC58-4DED-B64F-18567596E40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69355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BCC748-963B-4968-873A-B57CD19149E9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A052B9-C705-4E99-B764-4042F0A032B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9641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7EAD5921-7989-43F0-AED8-D199AA141943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15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73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73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A11B1452-49E2-44F3-8BFE-6FAA507927C7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16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593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93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54EEECDF-FC5E-4BA0-B1C6-59702D5D4B2A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17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604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04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49F498A3-076D-4372-913D-F86859D79CCF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18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614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14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8870192C-5EED-4AEB-88BD-E539B464E175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19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665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65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7D09E7F6-D3BE-4937-BEB5-E86C00259956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20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675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75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1pPr>
            <a:lvl2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2pPr>
            <a:lvl3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3pPr>
            <a:lvl4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4pPr>
            <a:lvl5pPr eaLnBrk="0"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5pPr>
            <a:lvl6pPr marL="2204550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6pPr>
            <a:lvl7pPr marL="2605377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7pPr>
            <a:lvl8pPr marL="3006204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8pPr>
            <a:lvl9pPr marL="3407032" indent="-200414" defTabSz="393869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634643" algn="l"/>
                <a:tab pos="1269286" algn="l"/>
                <a:tab pos="1903929" algn="l"/>
                <a:tab pos="2538573" algn="l"/>
              </a:tabLst>
              <a:defRPr>
                <a:solidFill>
                  <a:schemeClr val="tx1"/>
                </a:solidFill>
                <a:latin typeface="Arial" charset="0"/>
                <a:cs typeface="Arial Unicode MS" charset="0"/>
              </a:defRPr>
            </a:lvl9pPr>
          </a:lstStyle>
          <a:p>
            <a:pPr eaLnBrk="1"/>
            <a:fld id="{1F92D073-3CFA-4A2D-9A4B-BCD22444195A}" type="slidenum">
              <a:rPr lang="en-US" altLang="cs-CZ" smtClean="0">
                <a:solidFill>
                  <a:srgbClr val="000000"/>
                </a:solidFill>
                <a:latin typeface="Times New Roman" pitchFamily="16" charset="0"/>
              </a:rPr>
              <a:pPr eaLnBrk="1"/>
              <a:t>21</a:t>
            </a:fld>
            <a:endParaRPr lang="en-US" altLang="cs-CZ" smtClean="0">
              <a:solidFill>
                <a:srgbClr val="000000"/>
              </a:solidFill>
              <a:latin typeface="Times New Roman" pitchFamily="16" charset="0"/>
            </a:endParaRPr>
          </a:p>
        </p:txBody>
      </p:sp>
      <p:sp>
        <p:nvSpPr>
          <p:cNvPr id="6861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 altLang="cs-CZ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A052B9-C705-4E99-B764-4042F0A032BB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58126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6657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235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5151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656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8958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05245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8820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5324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8782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478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3949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95E371-5C48-45F7-9C4E-23DBA676174E}" type="datetimeFigureOut">
              <a:rPr lang="cs-CZ" smtClean="0"/>
              <a:t>17.3.2017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E8344-F06F-402E-A551-AE10BF75BD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95571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18" Type="http://schemas.openxmlformats.org/officeDocument/2006/relationships/diagramLayout" Target="../diagrams/layout5.xml"/><Relationship Id="rId26" Type="http://schemas.microsoft.com/office/2007/relationships/diagramDrawing" Target="../diagrams/drawing6.xml"/><Relationship Id="rId3" Type="http://schemas.openxmlformats.org/officeDocument/2006/relationships/diagramLayout" Target="../diagrams/layout2.xml"/><Relationship Id="rId21" Type="http://schemas.microsoft.com/office/2007/relationships/diagramDrawing" Target="../diagrams/drawing5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17" Type="http://schemas.openxmlformats.org/officeDocument/2006/relationships/diagramData" Target="../diagrams/data5.xml"/><Relationship Id="rId25" Type="http://schemas.openxmlformats.org/officeDocument/2006/relationships/diagramColors" Target="../diagrams/colors6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20" Type="http://schemas.openxmlformats.org/officeDocument/2006/relationships/diagramColors" Target="../diagrams/colors5.xml"/><Relationship Id="rId29" Type="http://schemas.openxmlformats.org/officeDocument/2006/relationships/diagramQuickStyle" Target="../diagrams/quickStyle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24" Type="http://schemas.openxmlformats.org/officeDocument/2006/relationships/diagramQuickStyle" Target="../diagrams/quickStyle6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23" Type="http://schemas.openxmlformats.org/officeDocument/2006/relationships/diagramLayout" Target="../diagrams/layout6.xml"/><Relationship Id="rId28" Type="http://schemas.openxmlformats.org/officeDocument/2006/relationships/diagramLayout" Target="../diagrams/layout7.xml"/><Relationship Id="rId10" Type="http://schemas.openxmlformats.org/officeDocument/2006/relationships/diagramColors" Target="../diagrams/colors3.xml"/><Relationship Id="rId19" Type="http://schemas.openxmlformats.org/officeDocument/2006/relationships/diagramQuickStyle" Target="../diagrams/quickStyle5.xml"/><Relationship Id="rId31" Type="http://schemas.microsoft.com/office/2007/relationships/diagramDrawing" Target="../diagrams/drawing7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Relationship Id="rId22" Type="http://schemas.openxmlformats.org/officeDocument/2006/relationships/diagramData" Target="../diagrams/data6.xml"/><Relationship Id="rId27" Type="http://schemas.openxmlformats.org/officeDocument/2006/relationships/diagramData" Target="../diagrams/data7.xml"/><Relationship Id="rId30" Type="http://schemas.openxmlformats.org/officeDocument/2006/relationships/diagramColors" Target="../diagrams/colors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7772400" cy="1470025"/>
          </a:xfrm>
        </p:spPr>
        <p:txBody>
          <a:bodyPr/>
          <a:lstStyle/>
          <a:p>
            <a:r>
              <a:rPr lang="cs-CZ" b="1" dirty="0" smtClean="0"/>
              <a:t>Analýza učebnic češtiny pro cizince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3356992"/>
            <a:ext cx="3592466" cy="2388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132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Zkoumané vlastnosti učebnic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104370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325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50"/>
                </a:solidFill>
              </a:rPr>
              <a:t>Funkce učebnice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Tradiční: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prezentační (uváděcí</a:t>
            </a:r>
            <a:r>
              <a:rPr lang="cs-CZ" dirty="0" smtClean="0"/>
              <a:t>)</a:t>
            </a: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stimulační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motivační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4157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Funkce učebnice 2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lphaLcParenR"/>
            </a:pPr>
            <a:r>
              <a:rPr lang="cs-CZ" dirty="0"/>
              <a:t>poznávací </a:t>
            </a:r>
          </a:p>
          <a:p>
            <a:pPr marL="514350" lvl="0" indent="-514350">
              <a:buFont typeface="+mj-lt"/>
              <a:buAutoNum type="alphaLcParenR"/>
            </a:pPr>
            <a:r>
              <a:rPr lang="cs-CZ" dirty="0" smtClean="0"/>
              <a:t>transformační</a:t>
            </a:r>
            <a:endParaRPr lang="cs-CZ" dirty="0"/>
          </a:p>
          <a:p>
            <a:pPr marL="514350" lvl="0" indent="-514350">
              <a:buFont typeface="+mj-lt"/>
              <a:buAutoNum type="alphaLcParenR"/>
            </a:pPr>
            <a:r>
              <a:rPr lang="cs-CZ" dirty="0"/>
              <a:t>systematizační </a:t>
            </a:r>
          </a:p>
          <a:p>
            <a:pPr marL="514350" lvl="0" indent="-514350">
              <a:buFont typeface="+mj-lt"/>
              <a:buAutoNum type="alphaLcParenR"/>
            </a:pPr>
            <a:r>
              <a:rPr lang="cs-CZ" dirty="0"/>
              <a:t>upevňovací </a:t>
            </a:r>
          </a:p>
          <a:p>
            <a:pPr marL="514350" lvl="0" indent="-514350">
              <a:buFont typeface="+mj-lt"/>
              <a:buAutoNum type="alphaLcParenR"/>
            </a:pPr>
            <a:r>
              <a:rPr lang="cs-CZ" dirty="0"/>
              <a:t>kontrolní</a:t>
            </a:r>
          </a:p>
          <a:p>
            <a:pPr marL="514350" lvl="0" indent="-514350">
              <a:buFont typeface="+mj-lt"/>
              <a:buAutoNum type="alphaLcParenR"/>
            </a:pPr>
            <a:r>
              <a:rPr lang="cs-CZ" dirty="0"/>
              <a:t>motivační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02566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50"/>
                </a:solidFill>
              </a:rPr>
              <a:t>Funkce učebnice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/>
          <a:lstStyle/>
          <a:p>
            <a:pPr marL="514350" lvl="0" indent="-514350">
              <a:buFont typeface="+mj-lt"/>
              <a:buAutoNum type="alphaLcParenR" startAt="7"/>
            </a:pPr>
            <a:r>
              <a:rPr lang="cs-CZ" dirty="0"/>
              <a:t>sebevzdělávací </a:t>
            </a:r>
          </a:p>
          <a:p>
            <a:pPr marL="514350" lvl="0" indent="-514350">
              <a:buFont typeface="+mj-lt"/>
              <a:buAutoNum type="alphaLcParenR" startAt="7"/>
            </a:pPr>
            <a:r>
              <a:rPr lang="cs-CZ" dirty="0" smtClean="0"/>
              <a:t>řídicí</a:t>
            </a:r>
            <a:endParaRPr lang="cs-CZ" dirty="0"/>
          </a:p>
          <a:p>
            <a:pPr marL="514350" lvl="0" indent="-514350">
              <a:buFont typeface="+mj-lt"/>
              <a:buAutoNum type="alphaLcParenR" startAt="7"/>
            </a:pPr>
            <a:r>
              <a:rPr lang="cs-CZ" dirty="0"/>
              <a:t>koordinační </a:t>
            </a:r>
          </a:p>
          <a:p>
            <a:pPr marL="514350" lvl="0" indent="-514350">
              <a:buFont typeface="+mj-lt"/>
              <a:buAutoNum type="alphaLcParenR" startAt="7"/>
            </a:pPr>
            <a:r>
              <a:rPr lang="cs-CZ" dirty="0" smtClean="0"/>
              <a:t>rozvíjející a výchovná</a:t>
            </a:r>
            <a:endParaRPr lang="cs-CZ" dirty="0"/>
          </a:p>
          <a:p>
            <a:pPr marL="514350" lvl="0" indent="-514350">
              <a:buFont typeface="+mj-lt"/>
              <a:buAutoNum type="alphaLcParenR" startAt="7"/>
            </a:pPr>
            <a:r>
              <a:rPr lang="cs-CZ" dirty="0"/>
              <a:t>diferenciační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9328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45765"/>
            <a:ext cx="2249996" cy="79687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00B050"/>
                </a:solidFill>
              </a:rPr>
              <a:t>Kritéria hodnocení učebnic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Základní faktory (praktické komponenty</a:t>
            </a:r>
            <a:r>
              <a:rPr lang="cs-CZ" dirty="0" smtClean="0"/>
              <a:t>)</a:t>
            </a:r>
          </a:p>
          <a:p>
            <a:r>
              <a:rPr lang="cs-CZ" dirty="0"/>
              <a:t>Grafické </a:t>
            </a:r>
            <a:r>
              <a:rPr lang="cs-CZ" dirty="0" smtClean="0"/>
              <a:t>faktory</a:t>
            </a:r>
            <a:endParaRPr lang="cs-CZ" dirty="0"/>
          </a:p>
          <a:p>
            <a:r>
              <a:rPr lang="cs-CZ" dirty="0"/>
              <a:t>Faktory řídicí proces učení (struktura</a:t>
            </a:r>
            <a:r>
              <a:rPr lang="cs-CZ" dirty="0" smtClean="0"/>
              <a:t>)</a:t>
            </a:r>
            <a:endParaRPr lang="cs-CZ" dirty="0"/>
          </a:p>
          <a:p>
            <a:r>
              <a:rPr lang="cs-CZ" dirty="0"/>
              <a:t>Obsahové faktory </a:t>
            </a:r>
            <a:endParaRPr lang="cs-CZ" dirty="0" smtClean="0"/>
          </a:p>
          <a:p>
            <a:r>
              <a:rPr lang="cs-CZ" dirty="0" smtClean="0"/>
              <a:t>Doplňky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86519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B050"/>
                </a:solidFill>
              </a:rPr>
              <a:t>Základní faktory (praktické komponenty</a:t>
            </a:r>
            <a:r>
              <a:rPr lang="cs-CZ" b="1" dirty="0" smtClean="0">
                <a:solidFill>
                  <a:srgbClr val="00B050"/>
                </a:solidFill>
              </a:rPr>
              <a:t>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první dojem </a:t>
            </a:r>
            <a:endParaRPr lang="cs-CZ" dirty="0"/>
          </a:p>
          <a:p>
            <a:r>
              <a:rPr lang="cs-CZ" dirty="0"/>
              <a:t>formát, hmotnost</a:t>
            </a:r>
          </a:p>
          <a:p>
            <a:r>
              <a:rPr lang="cs-CZ" dirty="0"/>
              <a:t>kvalita vazby</a:t>
            </a:r>
          </a:p>
          <a:p>
            <a:r>
              <a:rPr lang="cs-CZ" dirty="0"/>
              <a:t>cena</a:t>
            </a:r>
          </a:p>
          <a:p>
            <a:r>
              <a:rPr lang="cs-CZ" dirty="0"/>
              <a:t>adresát, cílová skupina </a:t>
            </a:r>
          </a:p>
          <a:p>
            <a:r>
              <a:rPr lang="cs-CZ" dirty="0"/>
              <a:t>jazyk zprostředkovací </a:t>
            </a:r>
          </a:p>
          <a:p>
            <a:r>
              <a:rPr lang="cs-CZ" dirty="0"/>
              <a:t>časové rozvržení učiva </a:t>
            </a:r>
          </a:p>
        </p:txBody>
      </p:sp>
    </p:spTree>
    <p:extLst>
      <p:ext uri="{BB962C8B-B14F-4D97-AF65-F5344CB8AC3E}">
        <p14:creationId xmlns:p14="http://schemas.microsoft.com/office/powerpoint/2010/main" val="3855462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0B050"/>
                </a:solidFill>
              </a:rPr>
              <a:t>Grafické </a:t>
            </a:r>
            <a:r>
              <a:rPr lang="cs-CZ" b="1" dirty="0" smtClean="0">
                <a:solidFill>
                  <a:srgbClr val="00B050"/>
                </a:solidFill>
              </a:rPr>
              <a:t>faktory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grafické zpracování </a:t>
            </a:r>
          </a:p>
          <a:p>
            <a:r>
              <a:rPr lang="cs-CZ" dirty="0"/>
              <a:t>symboly, piktogramy</a:t>
            </a:r>
          </a:p>
          <a:p>
            <a:r>
              <a:rPr lang="cs-CZ" dirty="0"/>
              <a:t>obrázky </a:t>
            </a:r>
          </a:p>
          <a:p>
            <a:r>
              <a:rPr lang="cs-CZ" dirty="0"/>
              <a:t>množství textu, poměr textu k </a:t>
            </a:r>
            <a:r>
              <a:rPr lang="cs-CZ" dirty="0" err="1"/>
              <a:t>ost</a:t>
            </a:r>
            <a:r>
              <a:rPr lang="cs-CZ" dirty="0"/>
              <a:t>. složkám</a:t>
            </a:r>
          </a:p>
          <a:p>
            <a:r>
              <a:rPr lang="cs-CZ" dirty="0"/>
              <a:t>mapy, grafy, tabulky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53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00B050"/>
                </a:solidFill>
              </a:rPr>
              <a:t>Faktory řídicí proces učení (struktura</a:t>
            </a:r>
            <a:r>
              <a:rPr lang="cs-CZ" b="1" dirty="0" smtClean="0">
                <a:solidFill>
                  <a:srgbClr val="00B050"/>
                </a:solidFill>
              </a:rPr>
              <a:t>)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struktura</a:t>
            </a:r>
          </a:p>
          <a:p>
            <a:r>
              <a:rPr lang="cs-CZ" dirty="0"/>
              <a:t>návaznost učiva</a:t>
            </a:r>
          </a:p>
          <a:p>
            <a:r>
              <a:rPr lang="cs-CZ" dirty="0"/>
              <a:t>ucelenost úrovní</a:t>
            </a:r>
          </a:p>
          <a:p>
            <a:r>
              <a:rPr lang="cs-CZ" dirty="0"/>
              <a:t>shrnutí tématu</a:t>
            </a:r>
          </a:p>
          <a:p>
            <a:r>
              <a:rPr lang="cs-CZ" dirty="0"/>
              <a:t>oddělení zákl. učiva od doplňujícího</a:t>
            </a:r>
          </a:p>
          <a:p>
            <a:r>
              <a:rPr lang="cs-CZ" dirty="0"/>
              <a:t>samostudium </a:t>
            </a:r>
          </a:p>
          <a:p>
            <a:r>
              <a:rPr lang="cs-CZ" dirty="0"/>
              <a:t>sebehodnocení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7625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>
                <a:solidFill>
                  <a:srgbClr val="00B050"/>
                </a:solidFill>
              </a:rPr>
              <a:t>Obsahové </a:t>
            </a:r>
            <a:r>
              <a:rPr lang="cs-CZ" b="1" dirty="0" smtClean="0">
                <a:solidFill>
                  <a:srgbClr val="00B050"/>
                </a:solidFill>
              </a:rPr>
              <a:t>faktory 1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komplexnost </a:t>
            </a:r>
            <a:r>
              <a:rPr lang="cs-CZ" dirty="0" smtClean="0"/>
              <a:t>(ŘD, kompetence)</a:t>
            </a:r>
            <a:endParaRPr lang="cs-CZ" dirty="0"/>
          </a:p>
          <a:p>
            <a:r>
              <a:rPr lang="cs-CZ" dirty="0"/>
              <a:t>aktuálnost informací</a:t>
            </a:r>
          </a:p>
          <a:p>
            <a:r>
              <a:rPr lang="cs-CZ" dirty="0"/>
              <a:t>způsob výkladu, didaktická </a:t>
            </a:r>
            <a:r>
              <a:rPr lang="cs-CZ" dirty="0" smtClean="0"/>
              <a:t>koncepce</a:t>
            </a:r>
            <a:endParaRPr lang="cs-CZ" dirty="0"/>
          </a:p>
          <a:p>
            <a:r>
              <a:rPr lang="cs-CZ" dirty="0"/>
              <a:t>srozumitelnost výkladu </a:t>
            </a:r>
          </a:p>
          <a:p>
            <a:r>
              <a:rPr lang="cs-CZ" dirty="0"/>
              <a:t>názornost</a:t>
            </a:r>
          </a:p>
          <a:p>
            <a:r>
              <a:rPr lang="cs-CZ" dirty="0"/>
              <a:t>obtížnost výkladu </a:t>
            </a:r>
          </a:p>
          <a:p>
            <a:r>
              <a:rPr lang="cs-CZ" dirty="0"/>
              <a:t>množství úkolů a otázek</a:t>
            </a:r>
          </a:p>
          <a:p>
            <a:r>
              <a:rPr lang="cs-CZ" dirty="0"/>
              <a:t>zajímavost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5843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00B050"/>
                </a:solidFill>
              </a:rPr>
              <a:t>Obsahové faktory </a:t>
            </a:r>
            <a:r>
              <a:rPr lang="cs-CZ" b="1" dirty="0" smtClean="0">
                <a:solidFill>
                  <a:srgbClr val="00B050"/>
                </a:solidFill>
              </a:rPr>
              <a:t>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rozmanitost </a:t>
            </a:r>
          </a:p>
          <a:p>
            <a:r>
              <a:rPr lang="cs-CZ" dirty="0"/>
              <a:t>smysluplnost </a:t>
            </a:r>
          </a:p>
          <a:p>
            <a:r>
              <a:rPr lang="cs-CZ" dirty="0"/>
              <a:t>praktičnost </a:t>
            </a:r>
            <a:r>
              <a:rPr lang="cs-CZ" dirty="0" smtClean="0"/>
              <a:t>informací</a:t>
            </a:r>
            <a:endParaRPr lang="cs-CZ" dirty="0"/>
          </a:p>
          <a:p>
            <a:r>
              <a:rPr lang="cs-CZ" dirty="0"/>
              <a:t>podpora tvořivosti </a:t>
            </a:r>
          </a:p>
          <a:p>
            <a:r>
              <a:rPr lang="cs-CZ" dirty="0"/>
              <a:t> „netradiční výukové metody, hry“ </a:t>
            </a:r>
          </a:p>
          <a:p>
            <a:r>
              <a:rPr lang="cs-CZ" dirty="0" smtClean="0"/>
              <a:t>předjímání </a:t>
            </a:r>
            <a:r>
              <a:rPr lang="cs-CZ" dirty="0"/>
              <a:t>možných obtíží žáků</a:t>
            </a:r>
          </a:p>
          <a:p>
            <a:r>
              <a:rPr lang="cs-CZ" dirty="0"/>
              <a:t>mezipředmětové vztahy </a:t>
            </a:r>
            <a:endParaRPr lang="cs-CZ" dirty="0" smtClean="0"/>
          </a:p>
          <a:p>
            <a:r>
              <a:rPr lang="cs-CZ" smtClean="0"/>
              <a:t>výtěžnost materiálu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9845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Doplňky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pracovní sešit</a:t>
            </a:r>
          </a:p>
          <a:p>
            <a:r>
              <a:rPr lang="cs-CZ" dirty="0" smtClean="0"/>
              <a:t>slovníček</a:t>
            </a:r>
          </a:p>
          <a:p>
            <a:r>
              <a:rPr lang="cs-CZ" dirty="0" smtClean="0"/>
              <a:t>gramatická příloha</a:t>
            </a:r>
            <a:endParaRPr lang="cs-CZ" dirty="0"/>
          </a:p>
          <a:p>
            <a:r>
              <a:rPr lang="cs-CZ" dirty="0"/>
              <a:t>metodický průvodce</a:t>
            </a:r>
          </a:p>
          <a:p>
            <a:r>
              <a:rPr lang="cs-CZ" dirty="0"/>
              <a:t>audio, příp. video, online atd.</a:t>
            </a:r>
          </a:p>
          <a:p>
            <a:r>
              <a:rPr lang="cs-CZ" dirty="0"/>
              <a:t>odkazy na jiné zdroje </a:t>
            </a:r>
            <a:r>
              <a:rPr lang="cs-CZ" dirty="0" smtClean="0"/>
              <a:t>informací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377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155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Formulování úkolů podle kompetencí 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810784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118503909"/>
              </p:ext>
            </p:extLst>
          </p:nvPr>
        </p:nvGraphicFramePr>
        <p:xfrm>
          <a:off x="6084168" y="2712223"/>
          <a:ext cx="2304256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766265383"/>
              </p:ext>
            </p:extLst>
          </p:nvPr>
        </p:nvGraphicFramePr>
        <p:xfrm>
          <a:off x="5580112" y="5085184"/>
          <a:ext cx="223224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312653720"/>
              </p:ext>
            </p:extLst>
          </p:nvPr>
        </p:nvGraphicFramePr>
        <p:xfrm>
          <a:off x="1043608" y="5085184"/>
          <a:ext cx="2304256" cy="9233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2142564278"/>
              </p:ext>
            </p:extLst>
          </p:nvPr>
        </p:nvGraphicFramePr>
        <p:xfrm>
          <a:off x="611560" y="3212976"/>
          <a:ext cx="2088232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3344265372"/>
              </p:ext>
            </p:extLst>
          </p:nvPr>
        </p:nvGraphicFramePr>
        <p:xfrm>
          <a:off x="1259632" y="1556792"/>
          <a:ext cx="2232248" cy="1200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</p:spTree>
    <p:extLst>
      <p:ext uri="{BB962C8B-B14F-4D97-AF65-F5344CB8AC3E}">
        <p14:creationId xmlns:p14="http://schemas.microsoft.com/office/powerpoint/2010/main" val="2544370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  <p:bldGraphic spid="11" grpId="0">
        <p:bldAsOne/>
      </p:bldGraphic>
      <p:bldGraphic spid="12" grpId="0">
        <p:bldAsOne/>
      </p:bldGraphic>
      <p:bldGraphic spid="13" grpId="0">
        <p:bldAsOne/>
      </p:bldGraphic>
      <p:bldGraphic spid="1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cs-CZ" altLang="cs-CZ" b="1" dirty="0" smtClean="0">
                <a:solidFill>
                  <a:srgbClr val="00B050"/>
                </a:solidFill>
              </a:rPr>
              <a:t>Učebnice – předmět analýzy</a:t>
            </a:r>
            <a:endParaRPr lang="en-US" altLang="cs-CZ" b="1" dirty="0" smtClean="0">
              <a:solidFill>
                <a:srgbClr val="00B050"/>
              </a:solidFill>
            </a:endParaRPr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en-US" altLang="cs-CZ" dirty="0" smtClean="0"/>
              <a:t>Easy Czech (Elementary)</a:t>
            </a: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en-US" altLang="cs-CZ" dirty="0" err="1" smtClean="0"/>
              <a:t>Ondřej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Štindl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en-US" altLang="cs-CZ" dirty="0" err="1" smtClean="0"/>
              <a:t>Akronym</a:t>
            </a:r>
            <a:r>
              <a:rPr lang="en-US" altLang="cs-CZ" dirty="0" smtClean="0"/>
              <a:t>, </a:t>
            </a:r>
            <a:r>
              <a:rPr lang="en-US" altLang="cs-CZ" dirty="0" err="1" smtClean="0"/>
              <a:t>Praha</a:t>
            </a:r>
            <a:r>
              <a:rPr lang="en-US" altLang="cs-CZ" dirty="0" smtClean="0"/>
              <a:t> 2008</a:t>
            </a: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Lekce 3 – Místa 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en-US" altLang="cs-CZ" dirty="0" smtClean="0"/>
              <a:t>s. 38 (+ 39)</a:t>
            </a: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V restauraci, Na návštěvě</a:t>
            </a:r>
            <a:endParaRPr lang="en-US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6879662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Obsah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aktuální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lekce</a:t>
            </a:r>
            <a:r>
              <a:rPr lang="cs-CZ" altLang="cs-CZ" b="1" dirty="0" smtClean="0">
                <a:solidFill>
                  <a:srgbClr val="00B050"/>
                </a:solidFill>
              </a:rPr>
              <a:t> 1</a:t>
            </a:r>
            <a:endParaRPr lang="en-US" altLang="cs-CZ" b="1" dirty="0" smtClean="0">
              <a:solidFill>
                <a:srgbClr val="00B050"/>
              </a:solidFill>
            </a:endParaRPr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0" indent="0"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b="1" dirty="0" smtClean="0"/>
              <a:t>LEXIKUM</a:t>
            </a:r>
            <a:endParaRPr lang="en-US" altLang="cs-CZ" b="1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místní předložky </a:t>
            </a:r>
            <a:r>
              <a:rPr lang="en-US" altLang="cs-CZ" dirty="0" smtClean="0"/>
              <a:t>(v/</a:t>
            </a:r>
            <a:r>
              <a:rPr lang="en-US" altLang="cs-CZ" dirty="0" err="1" smtClean="0"/>
              <a:t>na</a:t>
            </a:r>
            <a:r>
              <a:rPr lang="en-US" altLang="cs-CZ" dirty="0" smtClean="0"/>
              <a:t>)</a:t>
            </a: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místa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byt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číslovky </a:t>
            </a:r>
            <a:r>
              <a:rPr lang="en-US" altLang="cs-CZ" dirty="0" smtClean="0"/>
              <a:t>11–19 </a:t>
            </a: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práce</a:t>
            </a:r>
            <a:endParaRPr lang="en-US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8994726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Obsah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aktuální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lekce</a:t>
            </a:r>
            <a:r>
              <a:rPr lang="cs-CZ" altLang="cs-CZ" b="1" dirty="0" smtClean="0">
                <a:solidFill>
                  <a:srgbClr val="00B050"/>
                </a:solidFill>
              </a:rPr>
              <a:t> 2</a:t>
            </a:r>
            <a:endParaRPr lang="en-US" altLang="cs-CZ" b="1" dirty="0" smtClean="0">
              <a:solidFill>
                <a:srgbClr val="00B050"/>
              </a:solidFill>
            </a:endParaRPr>
          </a:p>
        </p:txBody>
      </p:sp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0" indent="0"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en-US" altLang="cs-CZ" b="1" dirty="0" smtClean="0"/>
              <a:t>GRAM</a:t>
            </a:r>
            <a:r>
              <a:rPr lang="cs-CZ" altLang="cs-CZ" b="1" dirty="0" smtClean="0"/>
              <a:t>ATIKA</a:t>
            </a:r>
            <a:endParaRPr lang="en-US" altLang="cs-CZ" b="1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6. pád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časování sloves</a:t>
            </a:r>
            <a:r>
              <a:rPr lang="en-US" altLang="cs-CZ" dirty="0" smtClean="0"/>
              <a:t>: </a:t>
            </a:r>
            <a:r>
              <a:rPr lang="cs-CZ" altLang="cs-CZ" dirty="0" smtClean="0"/>
              <a:t>2. skupina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množné číslo podstatných jmen</a:t>
            </a:r>
            <a:endParaRPr lang="en-US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328863728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/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Obsah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aktuální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lekce</a:t>
            </a:r>
            <a:r>
              <a:rPr lang="cs-CZ" altLang="cs-CZ" b="1" dirty="0" smtClean="0">
                <a:solidFill>
                  <a:srgbClr val="00B050"/>
                </a:solidFill>
              </a:rPr>
              <a:t> 3</a:t>
            </a:r>
            <a:endParaRPr lang="en-US" altLang="cs-CZ" b="1" dirty="0" smtClean="0">
              <a:solidFill>
                <a:srgbClr val="00B050"/>
              </a:solidFill>
            </a:endParaRPr>
          </a:p>
        </p:txBody>
      </p:sp>
      <p:sp>
        <p:nvSpPr>
          <p:cNvPr id="2150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0" indent="0"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b="1" dirty="0" smtClean="0"/>
              <a:t>KOMUNIKACE</a:t>
            </a:r>
            <a:endParaRPr lang="en-US" altLang="cs-CZ" b="1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V restauraci, Na návštěvě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Telefonní konverzace</a:t>
            </a:r>
            <a:endParaRPr lang="en-US" altLang="cs-CZ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en-US" altLang="cs-CZ" i="1" dirty="0" err="1" smtClean="0"/>
              <a:t>Prosím</a:t>
            </a:r>
            <a:endParaRPr lang="en-US" altLang="cs-CZ" i="1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Problémy s </a:t>
            </a:r>
            <a:r>
              <a:rPr lang="cs-CZ" altLang="cs-CZ" i="1" dirty="0" smtClean="0"/>
              <a:t>ano</a:t>
            </a:r>
            <a:r>
              <a:rPr lang="cs-CZ" altLang="cs-CZ" dirty="0" smtClean="0"/>
              <a:t> a </a:t>
            </a:r>
            <a:r>
              <a:rPr lang="cs-CZ" altLang="cs-CZ" i="1" dirty="0" smtClean="0"/>
              <a:t>ne</a:t>
            </a:r>
            <a:endParaRPr lang="en-US" altLang="cs-CZ" i="1" dirty="0" smtClean="0"/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  <a:defRPr/>
            </a:pPr>
            <a:r>
              <a:rPr lang="cs-CZ" altLang="cs-CZ" dirty="0" smtClean="0"/>
              <a:t>Problémy v komunikaci</a:t>
            </a:r>
            <a:endParaRPr lang="en-US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5480890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>
            <a:norm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Rozvíjení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komunik</a:t>
            </a:r>
            <a:r>
              <a:rPr lang="cs-CZ" altLang="cs-CZ" b="1" dirty="0" smtClean="0">
                <a:solidFill>
                  <a:srgbClr val="00B050"/>
                </a:solidFill>
              </a:rPr>
              <a:t>.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kompetencí</a:t>
            </a:r>
            <a:r>
              <a:rPr lang="en-US" altLang="cs-CZ" b="1" dirty="0" smtClean="0">
                <a:solidFill>
                  <a:srgbClr val="00B050"/>
                </a:solidFill>
              </a:rPr>
              <a:t> 1</a:t>
            </a:r>
          </a:p>
        </p:txBody>
      </p:sp>
      <p:sp>
        <p:nvSpPr>
          <p:cNvPr id="2560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391686" indent="-293764">
              <a:buSzPct val="45000"/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Seznámení</a:t>
            </a:r>
            <a:endParaRPr lang="en-US" altLang="cs-CZ" b="1" dirty="0" smtClean="0">
              <a:solidFill>
                <a:srgbClr val="00B050"/>
              </a:solidFill>
            </a:endParaRP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pozdravy</a:t>
            </a:r>
            <a:endParaRPr lang="en-US" altLang="cs-CZ" dirty="0" smtClean="0"/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Ahoj</a:t>
            </a:r>
            <a:r>
              <a:rPr lang="en-US" altLang="cs-CZ" dirty="0" smtClean="0"/>
              <a:t>!/</a:t>
            </a:r>
            <a:r>
              <a:rPr lang="en-US" altLang="cs-CZ" dirty="0" err="1" smtClean="0"/>
              <a:t>Dobrý</a:t>
            </a:r>
            <a:r>
              <a:rPr lang="en-US" altLang="cs-CZ" dirty="0" smtClean="0"/>
              <a:t> den.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smtClean="0">
                <a:solidFill>
                  <a:srgbClr val="FF0000"/>
                </a:solidFill>
              </a:rPr>
              <a:t>ne/</a:t>
            </a:r>
            <a:r>
              <a:rPr lang="en-US" altLang="cs-CZ" dirty="0" err="1" smtClean="0">
                <a:solidFill>
                  <a:srgbClr val="FF0000"/>
                </a:solidFill>
              </a:rPr>
              <a:t>formálnost</a:t>
            </a:r>
            <a:endParaRPr lang="en-US" altLang="cs-CZ" dirty="0" smtClean="0">
              <a:solidFill>
                <a:srgbClr val="FF0000"/>
              </a:solidFill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Ahoj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Tomáši</a:t>
            </a:r>
            <a:r>
              <a:rPr lang="en-US" altLang="cs-CZ" dirty="0" smtClean="0"/>
              <a:t>!/</a:t>
            </a:r>
            <a:r>
              <a:rPr lang="en-US" altLang="cs-CZ" dirty="0" err="1" smtClean="0"/>
              <a:t>Ahoj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učiteli</a:t>
            </a:r>
            <a:r>
              <a:rPr lang="en-US" altLang="cs-CZ" dirty="0" smtClean="0"/>
              <a:t>!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poloformálnost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Ahoj</a:t>
            </a:r>
            <a:r>
              <a:rPr lang="en-US" altLang="cs-CZ" dirty="0" smtClean="0"/>
              <a:t>!/</a:t>
            </a:r>
            <a:r>
              <a:rPr lang="en-US" altLang="cs-CZ" dirty="0" err="1" smtClean="0"/>
              <a:t>Ahoj</a:t>
            </a:r>
            <a:r>
              <a:rPr lang="en-US" altLang="cs-CZ" dirty="0" smtClean="0"/>
              <a:t>!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polarita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vítání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/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loučení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Dobré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ráno</a:t>
            </a:r>
            <a:r>
              <a:rPr lang="en-US" altLang="cs-CZ" dirty="0" smtClean="0"/>
              <a:t>!/</a:t>
            </a:r>
            <a:r>
              <a:rPr lang="en-US" altLang="cs-CZ" dirty="0" err="1" smtClean="0"/>
              <a:t>Dobrý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večer</a:t>
            </a:r>
            <a:r>
              <a:rPr lang="en-US" altLang="cs-CZ" dirty="0" smtClean="0"/>
              <a:t>!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rozvržení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dne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Sbohem</a:t>
            </a:r>
            <a:r>
              <a:rPr lang="en-US" altLang="cs-CZ" dirty="0" smtClean="0">
                <a:cs typeface="Arial" charset="0"/>
              </a:rPr>
              <a:t>! →</a:t>
            </a:r>
            <a:r>
              <a:rPr lang="en-US" altLang="cs-CZ" dirty="0" smtClean="0">
                <a:solidFill>
                  <a:srgbClr val="C5000B"/>
                </a:solidFill>
                <a:cs typeface="Arial" charset="0"/>
              </a:rPr>
              <a:t> </a:t>
            </a:r>
            <a:r>
              <a:rPr lang="en-US" altLang="cs-CZ" i="1" dirty="0" err="1" smtClean="0">
                <a:solidFill>
                  <a:srgbClr val="FF0000"/>
                </a:solidFill>
                <a:cs typeface="Arial" charset="0"/>
              </a:rPr>
              <a:t>googlovština</a:t>
            </a:r>
            <a:endParaRPr lang="en-US" altLang="cs-CZ" i="1" dirty="0" smtClean="0">
              <a:solidFill>
                <a:srgbClr val="FF0000"/>
              </a:solidFill>
              <a:cs typeface="Arial" charset="0"/>
            </a:endParaRPr>
          </a:p>
          <a:p>
            <a:pPr marL="391686" indent="-293764">
              <a:buSzPct val="45000"/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US" altLang="cs-CZ" dirty="0" smtClean="0"/>
          </a:p>
        </p:txBody>
      </p:sp>
    </p:spTree>
    <p:extLst>
      <p:ext uri="{BB962C8B-B14F-4D97-AF65-F5344CB8AC3E}">
        <p14:creationId xmlns:p14="http://schemas.microsoft.com/office/powerpoint/2010/main" val="255341067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>
            <a:norm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Rozvíjení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komunik</a:t>
            </a:r>
            <a:r>
              <a:rPr lang="cs-CZ" altLang="cs-CZ" b="1" dirty="0" smtClean="0">
                <a:solidFill>
                  <a:srgbClr val="00B050"/>
                </a:solidFill>
              </a:rPr>
              <a:t>.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kompetencí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cs-CZ" altLang="cs-CZ" b="1" dirty="0">
                <a:solidFill>
                  <a:srgbClr val="00B050"/>
                </a:solidFill>
              </a:rPr>
              <a:t>2</a:t>
            </a:r>
            <a:endParaRPr lang="en-US" altLang="cs-CZ" b="1" dirty="0" smtClean="0">
              <a:solidFill>
                <a:srgbClr val="00B050"/>
              </a:solidFill>
            </a:endParaRPr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391686" indent="-293764">
              <a:buSzPct val="45000"/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cs-CZ" altLang="cs-CZ" b="1" dirty="0" smtClean="0">
                <a:solidFill>
                  <a:srgbClr val="00B050"/>
                </a:solidFill>
              </a:rPr>
              <a:t>(</a:t>
            </a:r>
            <a:r>
              <a:rPr lang="en-US" altLang="cs-CZ" b="1" dirty="0" err="1" smtClean="0">
                <a:solidFill>
                  <a:srgbClr val="00B050"/>
                </a:solidFill>
              </a:rPr>
              <a:t>Seznámení</a:t>
            </a:r>
            <a:r>
              <a:rPr lang="cs-CZ" altLang="cs-CZ" b="1" dirty="0" smtClean="0">
                <a:solidFill>
                  <a:srgbClr val="00B050"/>
                </a:solidFill>
              </a:rPr>
              <a:t>)</a:t>
            </a:r>
            <a:endParaRPr lang="en-US" altLang="cs-CZ" b="1" dirty="0" smtClean="0">
              <a:solidFill>
                <a:srgbClr val="00B050"/>
              </a:solidFill>
            </a:endParaRP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představování</a:t>
            </a:r>
            <a:endParaRPr lang="en-US" altLang="cs-CZ" dirty="0" smtClean="0"/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Tomáš</a:t>
            </a:r>
            <a:r>
              <a:rPr lang="en-US" altLang="cs-CZ" dirty="0" smtClean="0"/>
              <a:t>/</a:t>
            </a:r>
            <a:r>
              <a:rPr lang="en-US" altLang="cs-CZ" dirty="0" err="1" smtClean="0"/>
              <a:t>Tomáš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Boháček</a:t>
            </a:r>
            <a:r>
              <a:rPr lang="en-US" altLang="cs-CZ" dirty="0" smtClean="0"/>
              <a:t>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ne/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formálnost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Boháček</a:t>
            </a:r>
            <a:r>
              <a:rPr lang="en-US" altLang="cs-CZ" dirty="0" smtClean="0">
                <a:cs typeface="Arial" charset="0"/>
              </a:rPr>
              <a:t>/</a:t>
            </a:r>
            <a:r>
              <a:rPr lang="en-US" altLang="cs-CZ" dirty="0" err="1" smtClean="0">
                <a:cs typeface="Arial" charset="0"/>
              </a:rPr>
              <a:t>Boháčková</a:t>
            </a:r>
            <a:r>
              <a:rPr lang="en-US" altLang="cs-CZ" dirty="0" smtClean="0">
                <a:cs typeface="Arial" charset="0"/>
              </a:rPr>
              <a:t> 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přechylování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profesor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Boháček</a:t>
            </a:r>
            <a:r>
              <a:rPr lang="en-US" altLang="cs-CZ" dirty="0" smtClean="0"/>
              <a:t>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profese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,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tituly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profesor</a:t>
            </a:r>
            <a:r>
              <a:rPr lang="en-US" altLang="cs-CZ" dirty="0" smtClean="0">
                <a:cs typeface="Arial" charset="0"/>
              </a:rPr>
              <a:t>/</a:t>
            </a:r>
            <a:r>
              <a:rPr lang="en-US" altLang="cs-CZ" dirty="0" err="1" smtClean="0">
                <a:cs typeface="Arial" charset="0"/>
              </a:rPr>
              <a:t>ka</a:t>
            </a:r>
            <a:r>
              <a:rPr lang="en-US" altLang="cs-CZ" dirty="0" smtClean="0">
                <a:cs typeface="Arial" charset="0"/>
              </a:rPr>
              <a:t> → 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rod</a:t>
            </a: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podání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ruky</a:t>
            </a:r>
            <a:r>
              <a:rPr lang="en-US" altLang="cs-CZ" dirty="0" smtClean="0"/>
              <a:t>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err="1" smtClean="0">
                <a:solidFill>
                  <a:srgbClr val="FF0000"/>
                </a:solidFill>
              </a:rPr>
              <a:t>gesta</a:t>
            </a:r>
            <a:r>
              <a:rPr lang="en-US" altLang="cs-CZ" dirty="0" smtClean="0">
                <a:solidFill>
                  <a:srgbClr val="FF0000"/>
                </a:solidFill>
              </a:rPr>
              <a:t>, </a:t>
            </a:r>
            <a:r>
              <a:rPr lang="en-US" altLang="cs-CZ" dirty="0" err="1" smtClean="0">
                <a:solidFill>
                  <a:srgbClr val="FF0000"/>
                </a:solidFill>
              </a:rPr>
              <a:t>hierarchie</a:t>
            </a:r>
            <a:endParaRPr lang="en-US" altLang="cs-CZ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75332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ChangeArrowheads="1"/>
          </p:cNvSpPr>
          <p:nvPr>
            <p:ph type="title"/>
          </p:nvPr>
        </p:nvSpPr>
        <p:spPr>
          <a:xfrm>
            <a:off x="456481" y="273629"/>
            <a:ext cx="8228160" cy="1144921"/>
          </a:xfrm>
        </p:spPr>
        <p:txBody>
          <a:bodyPr tIns="35203">
            <a:normAutofit/>
          </a:bodyPr>
          <a:lstStyle/>
          <a:p>
            <a:pPr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b="1" dirty="0" err="1" smtClean="0">
                <a:solidFill>
                  <a:srgbClr val="00B050"/>
                </a:solidFill>
              </a:rPr>
              <a:t>Rozvíjení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komunik</a:t>
            </a:r>
            <a:r>
              <a:rPr lang="cs-CZ" altLang="cs-CZ" b="1" dirty="0" smtClean="0">
                <a:solidFill>
                  <a:srgbClr val="00B050"/>
                </a:solidFill>
              </a:rPr>
              <a:t>.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en-US" altLang="cs-CZ" b="1" dirty="0" err="1" smtClean="0">
                <a:solidFill>
                  <a:srgbClr val="00B050"/>
                </a:solidFill>
              </a:rPr>
              <a:t>kompetencí</a:t>
            </a:r>
            <a:r>
              <a:rPr lang="en-US" altLang="cs-CZ" b="1" dirty="0" smtClean="0">
                <a:solidFill>
                  <a:srgbClr val="00B050"/>
                </a:solidFill>
              </a:rPr>
              <a:t> </a:t>
            </a:r>
            <a:r>
              <a:rPr lang="cs-CZ" altLang="cs-CZ" b="1" dirty="0" smtClean="0">
                <a:solidFill>
                  <a:srgbClr val="00B050"/>
                </a:solidFill>
              </a:rPr>
              <a:t>3</a:t>
            </a:r>
            <a:endParaRPr lang="en-US" altLang="cs-CZ" b="1" dirty="0" smtClean="0">
              <a:solidFill>
                <a:srgbClr val="00B050"/>
              </a:solidFill>
            </a:endParaRPr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6481" y="1604329"/>
            <a:ext cx="8228160" cy="4526396"/>
          </a:xfrm>
        </p:spPr>
        <p:txBody>
          <a:bodyPr/>
          <a:lstStyle/>
          <a:p>
            <a:pPr marL="391686" indent="-293764">
              <a:buSzPct val="45000"/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cs-CZ" altLang="cs-CZ" b="1" dirty="0" smtClean="0">
                <a:solidFill>
                  <a:srgbClr val="00B050"/>
                </a:solidFill>
              </a:rPr>
              <a:t>(</a:t>
            </a:r>
            <a:r>
              <a:rPr lang="en-US" altLang="cs-CZ" b="1" dirty="0" err="1" smtClean="0">
                <a:solidFill>
                  <a:srgbClr val="00B050"/>
                </a:solidFill>
              </a:rPr>
              <a:t>Seznámení</a:t>
            </a:r>
            <a:r>
              <a:rPr lang="cs-CZ" altLang="cs-CZ" b="1" dirty="0" smtClean="0">
                <a:solidFill>
                  <a:srgbClr val="00B050"/>
                </a:solidFill>
              </a:rPr>
              <a:t>)</a:t>
            </a:r>
            <a:endParaRPr lang="en-US" altLang="cs-CZ" b="1" dirty="0" smtClean="0">
              <a:solidFill>
                <a:srgbClr val="00B050"/>
              </a:solidFill>
            </a:endParaRPr>
          </a:p>
          <a:p>
            <a:pPr marL="391686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první</a:t>
            </a:r>
            <a:r>
              <a:rPr lang="en-US" altLang="cs-CZ" dirty="0" smtClean="0"/>
              <a:t> </a:t>
            </a:r>
            <a:r>
              <a:rPr lang="en-US" altLang="cs-CZ" dirty="0" err="1" smtClean="0"/>
              <a:t>fráze</a:t>
            </a:r>
            <a:endParaRPr lang="en-US" altLang="cs-CZ" dirty="0" smtClean="0"/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/>
              <a:t>Jak</a:t>
            </a:r>
            <a:r>
              <a:rPr lang="en-US" altLang="cs-CZ" dirty="0" smtClean="0"/>
              <a:t> se </a:t>
            </a:r>
            <a:r>
              <a:rPr lang="en-US" altLang="cs-CZ" dirty="0" err="1" smtClean="0"/>
              <a:t>máš</a:t>
            </a:r>
            <a:r>
              <a:rPr lang="en-US" altLang="cs-CZ" dirty="0" smtClean="0"/>
              <a:t>/</a:t>
            </a:r>
            <a:r>
              <a:rPr lang="en-US" altLang="cs-CZ" dirty="0" err="1" smtClean="0"/>
              <a:t>máte</a:t>
            </a:r>
            <a:r>
              <a:rPr lang="en-US" altLang="cs-CZ" dirty="0" smtClean="0"/>
              <a:t>? </a:t>
            </a:r>
            <a:r>
              <a:rPr lang="en-US" altLang="cs-CZ" dirty="0" smtClean="0">
                <a:cs typeface="Arial" charset="0"/>
              </a:rPr>
              <a:t>→ 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ne/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formálnost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Jak</a:t>
            </a:r>
            <a:r>
              <a:rPr lang="en-US" altLang="cs-CZ" dirty="0" smtClean="0">
                <a:cs typeface="Arial" charset="0"/>
              </a:rPr>
              <a:t> se </a:t>
            </a:r>
            <a:r>
              <a:rPr lang="en-US" altLang="cs-CZ" dirty="0" err="1" smtClean="0">
                <a:cs typeface="Arial" charset="0"/>
              </a:rPr>
              <a:t>máš</a:t>
            </a:r>
            <a:r>
              <a:rPr lang="en-US" altLang="cs-CZ" dirty="0" smtClean="0">
                <a:cs typeface="Arial" charset="0"/>
              </a:rPr>
              <a:t>?/</a:t>
            </a:r>
            <a:r>
              <a:rPr lang="en-US" altLang="cs-CZ" dirty="0" err="1" smtClean="0">
                <a:cs typeface="Arial" charset="0"/>
              </a:rPr>
              <a:t>Těší</a:t>
            </a:r>
            <a:r>
              <a:rPr lang="en-US" altLang="cs-CZ" dirty="0" smtClean="0">
                <a:cs typeface="Arial" charset="0"/>
              </a:rPr>
              <a:t> </a:t>
            </a:r>
            <a:r>
              <a:rPr lang="en-US" altLang="cs-CZ" dirty="0" err="1" smtClean="0">
                <a:cs typeface="Arial" charset="0"/>
              </a:rPr>
              <a:t>mě</a:t>
            </a:r>
            <a:r>
              <a:rPr lang="en-US" altLang="cs-CZ" dirty="0" smtClean="0">
                <a:cs typeface="Arial" charset="0"/>
              </a:rPr>
              <a:t>. → 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interference</a:t>
            </a: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Jak</a:t>
            </a:r>
            <a:r>
              <a:rPr lang="en-US" altLang="cs-CZ" dirty="0" smtClean="0">
                <a:cs typeface="Arial" charset="0"/>
              </a:rPr>
              <a:t> se </a:t>
            </a:r>
            <a:r>
              <a:rPr lang="en-US" altLang="cs-CZ" dirty="0" err="1" smtClean="0">
                <a:cs typeface="Arial" charset="0"/>
              </a:rPr>
              <a:t>máš</a:t>
            </a:r>
            <a:r>
              <a:rPr lang="en-US" altLang="cs-CZ" dirty="0" smtClean="0">
                <a:cs typeface="Arial" charset="0"/>
              </a:rPr>
              <a:t>? </a:t>
            </a:r>
            <a:r>
              <a:rPr lang="en-US" altLang="cs-CZ" dirty="0" err="1" smtClean="0">
                <a:cs typeface="Arial" charset="0"/>
              </a:rPr>
              <a:t>Špatně</a:t>
            </a:r>
            <a:r>
              <a:rPr lang="en-US" altLang="cs-CZ" dirty="0" smtClean="0">
                <a:cs typeface="Arial" charset="0"/>
              </a:rPr>
              <a:t>. 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kultura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Odkud</a:t>
            </a:r>
            <a:r>
              <a:rPr lang="en-US" altLang="cs-CZ" dirty="0" smtClean="0">
                <a:cs typeface="Arial" charset="0"/>
              </a:rPr>
              <a:t> </a:t>
            </a:r>
            <a:r>
              <a:rPr lang="en-US" altLang="cs-CZ" dirty="0" err="1" smtClean="0">
                <a:cs typeface="Arial" charset="0"/>
              </a:rPr>
              <a:t>jsi</a:t>
            </a:r>
            <a:r>
              <a:rPr lang="en-US" altLang="cs-CZ" dirty="0" smtClean="0">
                <a:cs typeface="Arial" charset="0"/>
              </a:rPr>
              <a:t>? Z </a:t>
            </a:r>
            <a:r>
              <a:rPr lang="en-US" altLang="cs-CZ" dirty="0" err="1" smtClean="0">
                <a:cs typeface="Arial" charset="0"/>
              </a:rPr>
              <a:t>Ostravy</a:t>
            </a:r>
            <a:r>
              <a:rPr lang="en-US" altLang="cs-CZ" dirty="0" smtClean="0">
                <a:cs typeface="Arial" charset="0"/>
              </a:rPr>
              <a:t>. →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geografie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Font typeface="Wingdings" charset="2"/>
              <a:buChar char=""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r>
              <a:rPr lang="en-US" altLang="cs-CZ" dirty="0" err="1" smtClean="0">
                <a:cs typeface="Arial" charset="0"/>
              </a:rPr>
              <a:t>podání</a:t>
            </a:r>
            <a:r>
              <a:rPr lang="en-US" altLang="cs-CZ" dirty="0" smtClean="0">
                <a:cs typeface="Arial" charset="0"/>
              </a:rPr>
              <a:t> </a:t>
            </a:r>
            <a:r>
              <a:rPr lang="en-US" altLang="cs-CZ" dirty="0" err="1" smtClean="0">
                <a:cs typeface="Arial" charset="0"/>
              </a:rPr>
              <a:t>ruky</a:t>
            </a:r>
            <a:r>
              <a:rPr lang="en-US" altLang="cs-CZ" dirty="0" smtClean="0">
                <a:cs typeface="Arial" charset="0"/>
              </a:rPr>
              <a:t> →</a:t>
            </a:r>
            <a:r>
              <a:rPr lang="cs-CZ" altLang="cs-CZ" dirty="0" smtClean="0">
                <a:cs typeface="Arial" charset="0"/>
              </a:rPr>
              <a:t>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proxemika</a:t>
            </a:r>
            <a:r>
              <a:rPr lang="en-US" altLang="cs-CZ" dirty="0" smtClean="0">
                <a:solidFill>
                  <a:srgbClr val="FF0000"/>
                </a:solidFill>
                <a:cs typeface="Arial" charset="0"/>
              </a:rPr>
              <a:t>, </a:t>
            </a:r>
            <a:r>
              <a:rPr lang="en-US" altLang="cs-CZ" dirty="0" err="1" smtClean="0">
                <a:solidFill>
                  <a:srgbClr val="FF0000"/>
                </a:solidFill>
                <a:cs typeface="Arial" charset="0"/>
              </a:rPr>
              <a:t>gesta</a:t>
            </a:r>
            <a:endParaRPr lang="en-US" altLang="cs-CZ" dirty="0" smtClean="0">
              <a:solidFill>
                <a:srgbClr val="FF0000"/>
              </a:solidFill>
              <a:cs typeface="Arial" charset="0"/>
            </a:endParaRPr>
          </a:p>
          <a:p>
            <a:pPr marL="783372" lvl="1" indent="-293764">
              <a:buSzPct val="45000"/>
              <a:buNone/>
              <a:tabLst>
                <a:tab pos="656650" algn="l"/>
                <a:tab pos="1313299" algn="l"/>
                <a:tab pos="1969949" algn="l"/>
                <a:tab pos="2626599" algn="l"/>
                <a:tab pos="3283248" algn="l"/>
                <a:tab pos="3939898" algn="l"/>
                <a:tab pos="4596548" algn="l"/>
                <a:tab pos="5253198" algn="l"/>
                <a:tab pos="5909847" algn="l"/>
                <a:tab pos="6566497" algn="l"/>
                <a:tab pos="7223147" algn="l"/>
                <a:tab pos="7879796" algn="l"/>
              </a:tabLst>
            </a:pPr>
            <a:endParaRPr lang="en-US" altLang="cs-CZ" dirty="0" smtClean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15635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7271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Formulování úkolů </a:t>
            </a:r>
            <a:br>
              <a:rPr lang="cs-CZ" dirty="0" smtClean="0"/>
            </a:br>
            <a:r>
              <a:rPr lang="cs-CZ" dirty="0" smtClean="0"/>
              <a:t>→ </a:t>
            </a:r>
            <a:r>
              <a:rPr lang="cs-CZ" dirty="0" err="1" smtClean="0"/>
              <a:t>Bloomova</a:t>
            </a:r>
            <a:r>
              <a:rPr lang="cs-CZ" dirty="0" smtClean="0"/>
              <a:t> taxonomie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558687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6605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1143000"/>
          </a:xfrm>
        </p:spPr>
        <p:txBody>
          <a:bodyPr>
            <a:normAutofit fontScale="90000"/>
          </a:bodyPr>
          <a:lstStyle/>
          <a:p>
            <a:r>
              <a:rPr lang="cs-CZ" dirty="0" err="1"/>
              <a:t>Bloomova</a:t>
            </a:r>
            <a:r>
              <a:rPr lang="cs-CZ" dirty="0"/>
              <a:t> </a:t>
            </a:r>
            <a:r>
              <a:rPr lang="cs-CZ" dirty="0" smtClean="0"/>
              <a:t>taxonomie → </a:t>
            </a:r>
            <a:br>
              <a:rPr lang="cs-CZ" dirty="0" smtClean="0"/>
            </a:br>
            <a:r>
              <a:rPr lang="cs-CZ" dirty="0" smtClean="0"/>
              <a:t>„aktivní slovesa“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2632549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7403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Aktivní slovesa pro formulování úkolů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4104409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8996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851104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Znalost – aktivní slovesa 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>
            <a:normAutofit lnSpcReduction="10000"/>
          </a:bodyPr>
          <a:lstStyle/>
          <a:p>
            <a:r>
              <a:rPr lang="cs-CZ" dirty="0" smtClean="0"/>
              <a:t>vyjmenovat</a:t>
            </a:r>
          </a:p>
          <a:p>
            <a:r>
              <a:rPr lang="cs-CZ" dirty="0" smtClean="0"/>
              <a:t>pojmenovat</a:t>
            </a:r>
          </a:p>
          <a:p>
            <a:r>
              <a:rPr lang="cs-CZ" dirty="0" smtClean="0"/>
              <a:t>seřadit</a:t>
            </a:r>
          </a:p>
          <a:p>
            <a:r>
              <a:rPr lang="cs-CZ" dirty="0" smtClean="0"/>
              <a:t>označit</a:t>
            </a:r>
          </a:p>
          <a:p>
            <a:r>
              <a:rPr lang="cs-CZ" dirty="0" smtClean="0"/>
              <a:t>vybrat</a:t>
            </a:r>
          </a:p>
          <a:p>
            <a:r>
              <a:rPr lang="cs-CZ" dirty="0" smtClean="0"/>
              <a:t>popsat</a:t>
            </a:r>
          </a:p>
          <a:p>
            <a:r>
              <a:rPr lang="cs-CZ" dirty="0" smtClean="0"/>
              <a:t>deklamovat</a:t>
            </a:r>
          </a:p>
          <a:p>
            <a:r>
              <a:rPr lang="cs-CZ" dirty="0" smtClean="0"/>
              <a:t>definovat</a:t>
            </a:r>
          </a:p>
          <a:p>
            <a:r>
              <a:rPr lang="cs-CZ" dirty="0" smtClean="0"/>
              <a:t>najít</a:t>
            </a:r>
          </a:p>
          <a:p>
            <a:r>
              <a:rPr lang="cs-CZ" dirty="0" smtClean="0"/>
              <a:t>umístit</a:t>
            </a:r>
          </a:p>
          <a:p>
            <a:r>
              <a:rPr lang="cs-CZ" dirty="0" smtClean="0"/>
              <a:t>ukázat</a:t>
            </a:r>
          </a:p>
          <a:p>
            <a:r>
              <a:rPr lang="cs-CZ" dirty="0" smtClean="0"/>
              <a:t>reprodukovat</a:t>
            </a:r>
          </a:p>
          <a:p>
            <a:r>
              <a:rPr lang="cs-CZ" dirty="0" smtClean="0"/>
              <a:t>vybavit si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45765"/>
            <a:ext cx="2249996" cy="79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38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4004" y="408224"/>
            <a:ext cx="2249996" cy="79687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23112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Porozumění – aktivní slovesa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2">
            <a:normAutofit lnSpcReduction="10000"/>
          </a:bodyPr>
          <a:lstStyle/>
          <a:p>
            <a:r>
              <a:rPr lang="cs-CZ" dirty="0" smtClean="0"/>
              <a:t>parafrázovat</a:t>
            </a:r>
          </a:p>
          <a:p>
            <a:r>
              <a:rPr lang="cs-CZ" dirty="0" smtClean="0"/>
              <a:t>přiřadit</a:t>
            </a:r>
          </a:p>
          <a:p>
            <a:r>
              <a:rPr lang="cs-CZ" dirty="0" smtClean="0"/>
              <a:t>zdůvodnit</a:t>
            </a:r>
          </a:p>
          <a:p>
            <a:r>
              <a:rPr lang="cs-CZ" dirty="0" smtClean="0"/>
              <a:t>uvést příklad</a:t>
            </a:r>
          </a:p>
          <a:p>
            <a:r>
              <a:rPr lang="cs-CZ" dirty="0" smtClean="0"/>
              <a:t>vysvětlit</a:t>
            </a:r>
          </a:p>
          <a:p>
            <a:r>
              <a:rPr lang="cs-CZ" dirty="0" smtClean="0"/>
              <a:t>uspořádat</a:t>
            </a:r>
          </a:p>
          <a:p>
            <a:r>
              <a:rPr lang="cs-CZ" dirty="0" smtClean="0"/>
              <a:t>porovnat</a:t>
            </a:r>
          </a:p>
          <a:p>
            <a:r>
              <a:rPr lang="cs-CZ" dirty="0" smtClean="0"/>
              <a:t>shrnout</a:t>
            </a:r>
          </a:p>
          <a:p>
            <a:r>
              <a:rPr lang="cs-CZ" dirty="0" smtClean="0"/>
              <a:t>převyprávět</a:t>
            </a:r>
          </a:p>
          <a:p>
            <a:r>
              <a:rPr lang="cs-CZ" dirty="0" smtClean="0"/>
              <a:t>seřadit</a:t>
            </a:r>
          </a:p>
          <a:p>
            <a:r>
              <a:rPr lang="cs-CZ" dirty="0" smtClean="0"/>
              <a:t>třídit</a:t>
            </a:r>
          </a:p>
          <a:p>
            <a:r>
              <a:rPr lang="cs-CZ" dirty="0" smtClean="0"/>
              <a:t>najít rozdíl</a:t>
            </a:r>
          </a:p>
          <a:p>
            <a:r>
              <a:rPr lang="cs-CZ" dirty="0" smtClean="0"/>
              <a:t>nakreslit schéma</a:t>
            </a:r>
          </a:p>
          <a:p>
            <a:r>
              <a:rPr lang="cs-CZ" dirty="0" smtClean="0"/>
              <a:t>definovat</a:t>
            </a:r>
          </a:p>
          <a:p>
            <a:r>
              <a:rPr lang="cs-CZ" dirty="0" smtClean="0"/>
              <a:t>popsat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955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45765"/>
            <a:ext cx="2249996" cy="796874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923112" cy="1143000"/>
          </a:xfrm>
        </p:spPr>
        <p:txBody>
          <a:bodyPr/>
          <a:lstStyle/>
          <a:p>
            <a:r>
              <a:rPr lang="cs-CZ" b="1" dirty="0" smtClean="0">
                <a:solidFill>
                  <a:srgbClr val="00B050"/>
                </a:solidFill>
              </a:rPr>
              <a:t>Aplikace – aktivní slovesa</a:t>
            </a:r>
            <a:endParaRPr lang="cs-CZ" b="1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numCol="3">
            <a:normAutofit fontScale="92500" lnSpcReduction="20000"/>
          </a:bodyPr>
          <a:lstStyle/>
          <a:p>
            <a:r>
              <a:rPr lang="cs-CZ" dirty="0" smtClean="0"/>
              <a:t>připravit</a:t>
            </a:r>
          </a:p>
          <a:p>
            <a:r>
              <a:rPr lang="cs-CZ" dirty="0" smtClean="0"/>
              <a:t>vybrat</a:t>
            </a:r>
          </a:p>
          <a:p>
            <a:r>
              <a:rPr lang="cs-CZ" dirty="0" smtClean="0"/>
              <a:t>zařadit</a:t>
            </a:r>
          </a:p>
          <a:p>
            <a:r>
              <a:rPr lang="cs-CZ" dirty="0" smtClean="0"/>
              <a:t>vyřešit</a:t>
            </a:r>
          </a:p>
          <a:p>
            <a:r>
              <a:rPr lang="cs-CZ" dirty="0" smtClean="0"/>
              <a:t>uspořádat</a:t>
            </a:r>
          </a:p>
          <a:p>
            <a:r>
              <a:rPr lang="cs-CZ" dirty="0" smtClean="0"/>
              <a:t>použít</a:t>
            </a:r>
          </a:p>
          <a:p>
            <a:r>
              <a:rPr lang="cs-CZ" dirty="0" smtClean="0"/>
              <a:t>přizpůsobit</a:t>
            </a:r>
          </a:p>
          <a:p>
            <a:r>
              <a:rPr lang="cs-CZ" dirty="0" smtClean="0"/>
              <a:t>utvořit</a:t>
            </a:r>
          </a:p>
          <a:p>
            <a:r>
              <a:rPr lang="cs-CZ" dirty="0" smtClean="0"/>
              <a:t>nakreslit</a:t>
            </a:r>
          </a:p>
          <a:p>
            <a:r>
              <a:rPr lang="cs-CZ" dirty="0" smtClean="0"/>
              <a:t>upravit</a:t>
            </a:r>
          </a:p>
          <a:p>
            <a:r>
              <a:rPr lang="cs-CZ" dirty="0" smtClean="0"/>
              <a:t>předvídat</a:t>
            </a:r>
          </a:p>
          <a:p>
            <a:r>
              <a:rPr lang="cs-CZ" dirty="0" smtClean="0"/>
              <a:t>reagovat</a:t>
            </a:r>
          </a:p>
          <a:p>
            <a:r>
              <a:rPr lang="cs-CZ" dirty="0" smtClean="0"/>
              <a:t>prezentovat</a:t>
            </a:r>
          </a:p>
          <a:p>
            <a:r>
              <a:rPr lang="cs-CZ" dirty="0" smtClean="0"/>
              <a:t>ptát se</a:t>
            </a:r>
          </a:p>
          <a:p>
            <a:r>
              <a:rPr lang="cs-CZ" dirty="0" smtClean="0"/>
              <a:t>kombinovat</a:t>
            </a:r>
          </a:p>
          <a:p>
            <a:r>
              <a:rPr lang="cs-CZ" dirty="0" smtClean="0"/>
              <a:t>představit si</a:t>
            </a:r>
          </a:p>
          <a:p>
            <a:r>
              <a:rPr lang="cs-CZ" dirty="0" smtClean="0"/>
              <a:t>vylíčit</a:t>
            </a:r>
          </a:p>
          <a:p>
            <a:r>
              <a:rPr lang="cs-CZ" dirty="0" smtClean="0"/>
              <a:t>vylepšit</a:t>
            </a:r>
          </a:p>
          <a:p>
            <a:r>
              <a:rPr lang="cs-CZ" dirty="0" smtClean="0"/>
              <a:t>rozvinout</a:t>
            </a:r>
          </a:p>
          <a:p>
            <a:r>
              <a:rPr lang="cs-CZ" dirty="0" smtClean="0"/>
              <a:t>diskutovat</a:t>
            </a:r>
          </a:p>
          <a:p>
            <a:r>
              <a:rPr lang="cs-CZ" dirty="0" smtClean="0"/>
              <a:t>argumentovat</a:t>
            </a:r>
          </a:p>
          <a:p>
            <a:r>
              <a:rPr lang="cs-CZ" dirty="0" smtClean="0"/>
              <a:t>obhajovat</a:t>
            </a:r>
          </a:p>
          <a:p>
            <a:r>
              <a:rPr lang="cs-CZ" dirty="0" smtClean="0"/>
              <a:t>vyvrátit</a:t>
            </a:r>
          </a:p>
          <a:p>
            <a:r>
              <a:rPr lang="cs-CZ" dirty="0" smtClean="0"/>
              <a:t>posoudit</a:t>
            </a:r>
          </a:p>
          <a:p>
            <a:r>
              <a:rPr lang="cs-CZ" dirty="0" smtClean="0"/>
              <a:t>zaujmout </a:t>
            </a:r>
          </a:p>
          <a:p>
            <a:r>
              <a:rPr lang="cs-CZ" dirty="0" smtClean="0"/>
              <a:t>podpořit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35773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Formulování </a:t>
            </a:r>
            <a:r>
              <a:rPr lang="cs-CZ" dirty="0" smtClean="0"/>
              <a:t>úkolů – cíl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159599373"/>
              </p:ext>
            </p:extLst>
          </p:nvPr>
        </p:nvGraphicFramePr>
        <p:xfrm>
          <a:off x="1547664" y="170080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32279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12977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Aktivity dle ŘČ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receptivní x produktivní</a:t>
            </a:r>
          </a:p>
          <a:p>
            <a:r>
              <a:rPr lang="cs-CZ" dirty="0"/>
              <a:t>klíčová slovesa (instrukce)</a:t>
            </a:r>
          </a:p>
          <a:p>
            <a:r>
              <a:rPr lang="cs-CZ" dirty="0"/>
              <a:t>míra podrobnosti</a:t>
            </a:r>
          </a:p>
          <a:p>
            <a:r>
              <a:rPr lang="cs-CZ" dirty="0"/>
              <a:t>cíl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1556792"/>
            <a:ext cx="2571750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19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531</TotalTime>
  <Words>626</Words>
  <Application>Microsoft Office PowerPoint</Application>
  <PresentationFormat>Předvádění na obrazovce (4:3)</PresentationFormat>
  <Paragraphs>245</Paragraphs>
  <Slides>31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systému Office</vt:lpstr>
      <vt:lpstr>Analýza učebnic češtiny pro cizince</vt:lpstr>
      <vt:lpstr>Zkoumané vlastnosti učebnic</vt:lpstr>
      <vt:lpstr>Funkce učebnice 1</vt:lpstr>
      <vt:lpstr>Funkce učebnice 2</vt:lpstr>
      <vt:lpstr>Funkce učebnice 3</vt:lpstr>
      <vt:lpstr>Kritéria hodnocení učebnic</vt:lpstr>
      <vt:lpstr>Základní faktory (praktické komponenty)</vt:lpstr>
      <vt:lpstr>Grafické faktory</vt:lpstr>
      <vt:lpstr>Faktory řídicí proces učení (struktura)</vt:lpstr>
      <vt:lpstr>Obsahové faktory 1</vt:lpstr>
      <vt:lpstr>Obsahové faktory 2</vt:lpstr>
      <vt:lpstr>Doplňky</vt:lpstr>
      <vt:lpstr>Prezentace aplikace PowerPoint</vt:lpstr>
      <vt:lpstr>Formulování úkolů podle kompetencí </vt:lpstr>
      <vt:lpstr>Učebnice – předmět analýzy</vt:lpstr>
      <vt:lpstr>Obsah aktuální lekce 1</vt:lpstr>
      <vt:lpstr>Obsah aktuální lekce 2</vt:lpstr>
      <vt:lpstr>Obsah aktuální lekce 3</vt:lpstr>
      <vt:lpstr>Rozvíjení komunik. kompetencí 1</vt:lpstr>
      <vt:lpstr>Rozvíjení komunik. kompetencí 2</vt:lpstr>
      <vt:lpstr>Rozvíjení komunik. kompetencí 3</vt:lpstr>
      <vt:lpstr>Prezentace aplikace PowerPoint</vt:lpstr>
      <vt:lpstr>Formulování úkolů  → Bloomova taxonomie</vt:lpstr>
      <vt:lpstr>Bloomova taxonomie →  „aktivní slovesa“</vt:lpstr>
      <vt:lpstr>Aktivní slovesa pro formulování úkolů</vt:lpstr>
      <vt:lpstr>Znalost – aktivní slovesa </vt:lpstr>
      <vt:lpstr>Porozumění – aktivní slovesa</vt:lpstr>
      <vt:lpstr>Aplikace – aktivní slovesa</vt:lpstr>
      <vt:lpstr>Formulování úkolů – cíl </vt:lpstr>
      <vt:lpstr>Prezentace aplikace PowerPoint</vt:lpstr>
      <vt:lpstr>Aktivity dle ŘČ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Analýza učebnic češtiny pro cizince</dc:title>
  <dc:creator>machackova</dc:creator>
  <cp:lastModifiedBy>machackova</cp:lastModifiedBy>
  <cp:revision>40</cp:revision>
  <dcterms:created xsi:type="dcterms:W3CDTF">2017-03-15T12:41:29Z</dcterms:created>
  <dcterms:modified xsi:type="dcterms:W3CDTF">2017-03-17T09:43:38Z</dcterms:modified>
</cp:coreProperties>
</file>