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www.youtube.com/watch?v=N9DfITt04UA" TargetMode="External"/><Relationship Id="rId5" Type="http://schemas.openxmlformats.org/officeDocument/2006/relationships/hyperlink" Target="https://www.youtube.com/watch?v=N17_KWP_l-U" TargetMode="External"/><Relationship Id="rId4" Type="http://schemas.openxmlformats.org/officeDocument/2006/relationships/hyperlink" Target="https://www.youtube.com/watch?v=WfaFnZ6sEn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hyperlink" Target="https://www.youtube.com/watch?v=Gr9nXJNqr4Y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www.youtube.com/watch?v=391AP3cMo-k" TargetMode="External"/><Relationship Id="rId5" Type="http://schemas.openxmlformats.org/officeDocument/2006/relationships/hyperlink" Target="https://www.youtube.com/watch?v=J1oHWpvAq2A" TargetMode="External"/><Relationship Id="rId4" Type="http://schemas.openxmlformats.org/officeDocument/2006/relationships/hyperlink" Target="https://www.youtube.com/watch?v=XxMEkRw-YPU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hyperlink" Target="https://www.youtube.com/watch?v=YYy1nzR5b08" TargetMode="External"/><Relationship Id="rId4" Type="http://schemas.openxmlformats.org/officeDocument/2006/relationships/hyperlink" Target="https://www.youtube.com/watch?v=taSYARruEmU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hyperlink" Target="https://www.youtube.com/watch?v=auhcwieC77M" TargetMode="External"/><Relationship Id="rId4" Type="http://schemas.openxmlformats.org/officeDocument/2006/relationships/hyperlink" Target="https://www.youtube.com/watch?v=O7azYMJ2KkY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youtube.com/watch?v=ue11XBp2l-M" TargetMode="Externa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s://www.youtube.com/watch?v=C0TAuCFhsYE" TargetMode="External"/><Relationship Id="rId5" Type="http://schemas.openxmlformats.org/officeDocument/2006/relationships/hyperlink" Target="https://www.youtube.com/watch?v=UTXdhZuUlPQ" TargetMode="External"/><Relationship Id="rId4" Type="http://schemas.openxmlformats.org/officeDocument/2006/relationships/hyperlink" Target="https://www.youtube.com/watch?v=KHZ8b-ECR1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hyperlink" Target="https://www.youtube.com/watch?v=fRiQOqGnUE0" TargetMode="External"/><Relationship Id="rId4" Type="http://schemas.openxmlformats.org/officeDocument/2006/relationships/hyperlink" Target="https://www.youtube.com/watch?v=TYTffFmaGDQ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hyperlink" Target="https://www.youtube.com/watch?v=4fyIHXouWUo" TargetMode="External"/><Relationship Id="rId4" Type="http://schemas.openxmlformats.org/officeDocument/2006/relationships/hyperlink" Target="https://www.youtube.com/watch?v=o8g1M4Il6nk&amp;list=PLVl1jHIe5Mpe1C6ISTb4i8F5ewkaQ0wSs&amp;index=6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youtube.com/watch?v=0sPonOgq2Fg" TargetMode="Externa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hyperlink" Target="https://www.youtube.com/watch?v=tDJYGP9jhfE" TargetMode="External"/><Relationship Id="rId5" Type="http://schemas.openxmlformats.org/officeDocument/2006/relationships/hyperlink" Target="https://www.youtube.com/watch?v=gUF2ptVA-eE" TargetMode="External"/><Relationship Id="rId4" Type="http://schemas.openxmlformats.org/officeDocument/2006/relationships/hyperlink" Target="https://www.youtube.com/watch?v=FBdTkzYo49E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youtube.com/watch?v=aVmqVHuymmw" TargetMode="Externa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s://www.youtube.com/watch?v=UZ_r6ts9puM" TargetMode="External"/><Relationship Id="rId5" Type="http://schemas.openxmlformats.org/officeDocument/2006/relationships/hyperlink" Target="https://www.youtube.com/watch?v=pUsXLQ9NItg" TargetMode="External"/><Relationship Id="rId4" Type="http://schemas.openxmlformats.org/officeDocument/2006/relationships/hyperlink" Target="https://www.youtube.com/watch?v=K-LvscbZQ5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1948 - 1984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91447" y="15530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83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8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1948 Svatý Mořic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Dokument OH St. </a:t>
            </a:r>
            <a:r>
              <a:rPr lang="cs-CZ" dirty="0" err="1" smtClean="0"/>
              <a:t>moritz</a:t>
            </a:r>
            <a:r>
              <a:rPr lang="cs-CZ" dirty="0" smtClean="0"/>
              <a:t> 1948: </a:t>
            </a:r>
          </a:p>
          <a:p>
            <a:r>
              <a:rPr lang="cs-CZ" dirty="0" smtClean="0">
                <a:hlinkClick r:id="rId4"/>
              </a:rPr>
              <a:t>https://www.youtube.com/watch?v=WfaFnZ6sEnY</a:t>
            </a:r>
            <a:endParaRPr lang="cs-CZ" dirty="0" smtClean="0"/>
          </a:p>
          <a:p>
            <a:r>
              <a:rPr lang="cs-CZ" dirty="0" smtClean="0"/>
              <a:t>Slalom: </a:t>
            </a:r>
            <a:r>
              <a:rPr lang="cs-CZ" dirty="0" smtClean="0">
                <a:hlinkClick r:id="rId5"/>
              </a:rPr>
              <a:t>https://www.youtube.com/watch?v=N17_KWP_l-U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: </a:t>
            </a:r>
            <a:r>
              <a:rPr lang="cs-CZ" dirty="0" smtClean="0">
                <a:hlinkClick r:id="rId6"/>
              </a:rPr>
              <a:t>https://www.youtube.com/watch?v=N9DfITt04UA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06742" y="11118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0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1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1952 Oslo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Dokument ZOH 1952 </a:t>
            </a:r>
            <a:r>
              <a:rPr lang="cs-CZ" dirty="0" err="1" smtClean="0"/>
              <a:t>oslo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4"/>
              </a:rPr>
              <a:t>https://www.youtube.com/watch?v=Gr9nXJNqr4Y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82793" y="12122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15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2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1956 </a:t>
            </a:r>
            <a:r>
              <a:rPr lang="cs-CZ" dirty="0" err="1" smtClean="0"/>
              <a:t>Cortina</a:t>
            </a:r>
            <a:r>
              <a:rPr lang="cs-CZ" dirty="0" smtClean="0"/>
              <a:t> D</a:t>
            </a:r>
            <a:r>
              <a:rPr lang="en-US" dirty="0" smtClean="0"/>
              <a:t>`</a:t>
            </a:r>
            <a:r>
              <a:rPr lang="en-US" dirty="0" err="1" smtClean="0"/>
              <a:t>ampezzo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Dokument ZOH 1956:</a:t>
            </a:r>
          </a:p>
          <a:p>
            <a:r>
              <a:rPr lang="cs-CZ" dirty="0" smtClean="0">
                <a:hlinkClick r:id="rId4"/>
              </a:rPr>
              <a:t>https://www.youtube.com/watch?v=XxMEkRw-YPU</a:t>
            </a:r>
            <a:endParaRPr lang="cs-CZ" dirty="0" smtClean="0"/>
          </a:p>
          <a:p>
            <a:r>
              <a:rPr lang="cs-CZ" dirty="0" smtClean="0"/>
              <a:t>Anton „tony“ </a:t>
            </a:r>
            <a:r>
              <a:rPr lang="cs-CZ" dirty="0" err="1" smtClean="0"/>
              <a:t>seiler</a:t>
            </a:r>
            <a:r>
              <a:rPr lang="cs-CZ" dirty="0" smtClean="0"/>
              <a:t>: </a:t>
            </a:r>
          </a:p>
          <a:p>
            <a:r>
              <a:rPr lang="cs-CZ" dirty="0" smtClean="0">
                <a:hlinkClick r:id="rId5"/>
              </a:rPr>
              <a:t>https://www.youtube.com/watch?v=J1oHWpvAq2A</a:t>
            </a:r>
            <a:endParaRPr lang="cs-CZ" dirty="0" smtClean="0"/>
          </a:p>
          <a:p>
            <a:r>
              <a:rPr lang="cs-CZ" dirty="0" err="1" smtClean="0"/>
              <a:t>Sixten</a:t>
            </a:r>
            <a:r>
              <a:rPr lang="cs-CZ" dirty="0" smtClean="0"/>
              <a:t> </a:t>
            </a:r>
            <a:r>
              <a:rPr lang="cs-CZ" dirty="0" err="1" smtClean="0"/>
              <a:t>jernberg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6"/>
              </a:rPr>
              <a:t>https://www.youtube.com/watch?v=391AP3cMo-k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90363" y="17574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69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3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1960 squaw </a:t>
            </a:r>
            <a:r>
              <a:rPr lang="cs-CZ" dirty="0" err="1" smtClean="0"/>
              <a:t>valley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: </a:t>
            </a:r>
            <a:r>
              <a:rPr lang="cs-CZ" dirty="0" smtClean="0">
                <a:hlinkClick r:id="rId4"/>
              </a:rPr>
              <a:t>https://www.youtube.com/watch?v=taSYARruEmU</a:t>
            </a:r>
            <a:endParaRPr lang="cs-CZ" dirty="0" smtClean="0"/>
          </a:p>
          <a:p>
            <a:r>
              <a:rPr lang="cs-CZ" dirty="0" smtClean="0"/>
              <a:t>Karol </a:t>
            </a:r>
            <a:r>
              <a:rPr lang="cs-CZ" dirty="0" err="1" smtClean="0"/>
              <a:t>divín</a:t>
            </a:r>
            <a:r>
              <a:rPr lang="cs-CZ" dirty="0" smtClean="0"/>
              <a:t>: </a:t>
            </a:r>
            <a:r>
              <a:rPr lang="cs-CZ" dirty="0" smtClean="0">
                <a:hlinkClick r:id="rId5"/>
              </a:rPr>
              <a:t>https://www.youtube.com/watch?v=YYy1nzR5b08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81556" y="11118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66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5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1964 </a:t>
            </a:r>
            <a:r>
              <a:rPr lang="cs-CZ" dirty="0" err="1" smtClean="0"/>
              <a:t>innsbruck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: </a:t>
            </a:r>
          </a:p>
          <a:p>
            <a:r>
              <a:rPr lang="cs-CZ" dirty="0" smtClean="0">
                <a:hlinkClick r:id="rId4"/>
              </a:rPr>
              <a:t>https://www.youtube.com/watch?v=O7azYMJ2KkY</a:t>
            </a:r>
            <a:endParaRPr lang="cs-CZ" dirty="0" smtClean="0"/>
          </a:p>
          <a:p>
            <a:r>
              <a:rPr lang="cs-CZ" dirty="0" smtClean="0"/>
              <a:t>Lidia </a:t>
            </a:r>
            <a:r>
              <a:rPr lang="cs-CZ" dirty="0" err="1" smtClean="0"/>
              <a:t>skoblikova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5"/>
              </a:rPr>
              <a:t>https://www.youtube.com/watch?v=auhcwieC77M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61863" y="11118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29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8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1968 Grenoble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: </a:t>
            </a:r>
            <a:r>
              <a:rPr lang="cs-CZ" dirty="0" smtClean="0">
                <a:hlinkClick r:id="rId4"/>
              </a:rPr>
              <a:t>https://www.youtube.com/watch?v=KHZ8b-ECR14</a:t>
            </a:r>
            <a:endParaRPr lang="cs-CZ" dirty="0" smtClean="0"/>
          </a:p>
          <a:p>
            <a:r>
              <a:rPr lang="cs-CZ" dirty="0" smtClean="0"/>
              <a:t>Jiří </a:t>
            </a:r>
            <a:r>
              <a:rPr lang="cs-CZ" dirty="0" err="1" smtClean="0"/>
              <a:t>raška</a:t>
            </a:r>
            <a:r>
              <a:rPr lang="cs-CZ" dirty="0" smtClean="0"/>
              <a:t>: </a:t>
            </a:r>
            <a:r>
              <a:rPr lang="cs-CZ" dirty="0" smtClean="0">
                <a:hlinkClick r:id="rId5"/>
              </a:rPr>
              <a:t>https://www.youtube.com/watch?v=UTXdhZuUlPQ</a:t>
            </a:r>
            <a:endParaRPr lang="cs-CZ" dirty="0" smtClean="0"/>
          </a:p>
          <a:p>
            <a:r>
              <a:rPr lang="cs-CZ" dirty="0" smtClean="0"/>
              <a:t>Hana Mašková: </a:t>
            </a:r>
            <a:r>
              <a:rPr lang="cs-CZ" dirty="0" smtClean="0">
                <a:hlinkClick r:id="rId6"/>
              </a:rPr>
              <a:t>https://www.youtube.com/watch?v=C0TAuCFhsYE</a:t>
            </a:r>
            <a:endParaRPr lang="cs-CZ" dirty="0" smtClean="0"/>
          </a:p>
          <a:p>
            <a:r>
              <a:rPr lang="cs-CZ" dirty="0" smtClean="0"/>
              <a:t>Jean-</a:t>
            </a:r>
            <a:r>
              <a:rPr lang="cs-CZ" dirty="0" err="1" smtClean="0"/>
              <a:t>claude</a:t>
            </a:r>
            <a:r>
              <a:rPr lang="cs-CZ" dirty="0" smtClean="0"/>
              <a:t> </a:t>
            </a:r>
            <a:r>
              <a:rPr lang="cs-CZ" dirty="0" err="1" smtClean="0"/>
              <a:t>killy</a:t>
            </a:r>
            <a:r>
              <a:rPr lang="cs-CZ" dirty="0" smtClean="0"/>
              <a:t>: </a:t>
            </a:r>
            <a:r>
              <a:rPr lang="cs-CZ" dirty="0" smtClean="0">
                <a:hlinkClick r:id="rId7"/>
              </a:rPr>
              <a:t>https://www.youtube.com/watch?v=ue11XBp2l-M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83486" y="12039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31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7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1972 </a:t>
            </a:r>
            <a:r>
              <a:rPr lang="cs-CZ" dirty="0" err="1" smtClean="0"/>
              <a:t>Sapporo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: </a:t>
            </a:r>
            <a:r>
              <a:rPr lang="cs-CZ" dirty="0" smtClean="0">
                <a:hlinkClick r:id="rId4"/>
              </a:rPr>
              <a:t>https://www.youtube.com/watch?v=TYTffFmaGDQ</a:t>
            </a:r>
            <a:endParaRPr lang="cs-CZ" dirty="0" smtClean="0"/>
          </a:p>
          <a:p>
            <a:r>
              <a:rPr lang="cs-CZ" dirty="0" smtClean="0"/>
              <a:t>Ondřej </a:t>
            </a:r>
            <a:r>
              <a:rPr lang="cs-CZ" dirty="0" err="1" smtClean="0"/>
              <a:t>nepela</a:t>
            </a:r>
            <a:r>
              <a:rPr lang="cs-CZ" dirty="0" smtClean="0"/>
              <a:t>: </a:t>
            </a:r>
            <a:r>
              <a:rPr lang="cs-CZ" dirty="0" smtClean="0">
                <a:hlinkClick r:id="rId5"/>
              </a:rPr>
              <a:t>https://www.youtube.com/watch?v=fRiQOqGnUE0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61418" y="11118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80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2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1976 Innsbruck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4"/>
              </a:rPr>
              <a:t>https://www.youtube.com/watch?v=o8g1M4Il6nk&amp;list=PLVl1jHIe5Mpe1C6ISTb4i8F5ewkaQ0wSs&amp;index=6</a:t>
            </a:r>
            <a:endParaRPr lang="cs-CZ" dirty="0" smtClean="0"/>
          </a:p>
          <a:p>
            <a:r>
              <a:rPr lang="cs-CZ" cap="none" dirty="0" smtClean="0"/>
              <a:t>RUSSI vs. </a:t>
            </a:r>
            <a:r>
              <a:rPr lang="cs-CZ" dirty="0" err="1" smtClean="0"/>
              <a:t>klammer</a:t>
            </a:r>
            <a:r>
              <a:rPr lang="cs-CZ" dirty="0" smtClean="0"/>
              <a:t>: </a:t>
            </a:r>
            <a:r>
              <a:rPr lang="cs-CZ" dirty="0" smtClean="0">
                <a:hlinkClick r:id="rId5"/>
              </a:rPr>
              <a:t>https://www.youtube.com/watch?v=4fyIHXouWUo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48355" y="11118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74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5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1980 </a:t>
            </a:r>
            <a:r>
              <a:rPr lang="cs-CZ" dirty="0" err="1" smtClean="0"/>
              <a:t>Lake</a:t>
            </a:r>
            <a:r>
              <a:rPr lang="cs-CZ" dirty="0" smtClean="0"/>
              <a:t> </a:t>
            </a:r>
            <a:r>
              <a:rPr lang="cs-CZ" dirty="0" err="1" smtClean="0"/>
              <a:t>Placid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„Zázrak na ledě“ USA : SSSR </a:t>
            </a:r>
            <a:r>
              <a:rPr lang="cs-CZ" dirty="0" smtClean="0">
                <a:hlinkClick r:id="rId4"/>
              </a:rPr>
              <a:t>https://www.youtube.com/watch?v=FBdTkzYo49E</a:t>
            </a:r>
            <a:endParaRPr lang="cs-CZ" dirty="0" smtClean="0"/>
          </a:p>
          <a:p>
            <a:r>
              <a:rPr lang="cs-CZ" dirty="0" err="1" smtClean="0"/>
              <a:t>Eric</a:t>
            </a:r>
            <a:r>
              <a:rPr lang="cs-CZ" dirty="0" smtClean="0"/>
              <a:t> </a:t>
            </a:r>
            <a:r>
              <a:rPr lang="cs-CZ" dirty="0" err="1" smtClean="0"/>
              <a:t>heiden</a:t>
            </a:r>
            <a:r>
              <a:rPr lang="cs-CZ" dirty="0" smtClean="0"/>
              <a:t>: </a:t>
            </a:r>
            <a:r>
              <a:rPr lang="cs-CZ" dirty="0" smtClean="0">
                <a:hlinkClick r:id="rId5"/>
              </a:rPr>
              <a:t>https://www.youtube.com/watch?v=gUF2ptVA-eE</a:t>
            </a:r>
            <a:endParaRPr lang="cs-CZ" dirty="0" smtClean="0"/>
          </a:p>
          <a:p>
            <a:r>
              <a:rPr lang="cs-CZ" dirty="0" smtClean="0"/>
              <a:t>Běžecké lyžování: </a:t>
            </a:r>
            <a:r>
              <a:rPr lang="cs-CZ" dirty="0" smtClean="0">
                <a:hlinkClick r:id="rId6"/>
              </a:rPr>
              <a:t>https://www.youtube.com/watch?v=tDJYGP9jhfE</a:t>
            </a:r>
            <a:endParaRPr lang="cs-CZ" dirty="0" smtClean="0"/>
          </a:p>
          <a:p>
            <a:r>
              <a:rPr lang="cs-CZ" dirty="0" smtClean="0"/>
              <a:t>Sjezd: </a:t>
            </a:r>
            <a:r>
              <a:rPr lang="cs-CZ" dirty="0" smtClean="0">
                <a:hlinkClick r:id="rId7"/>
              </a:rPr>
              <a:t>https://www.youtube.com/watch?v=0sPonOgq2Fg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78983" y="11118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406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5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1984 Sarajevo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(s ódou na radost): </a:t>
            </a:r>
          </a:p>
          <a:p>
            <a:r>
              <a:rPr lang="cs-CZ" dirty="0" smtClean="0">
                <a:hlinkClick r:id="rId4"/>
              </a:rPr>
              <a:t>https://www.youtube.com/watch?v=K-LvscbZQ5s</a:t>
            </a:r>
            <a:endParaRPr lang="cs-CZ" dirty="0" smtClean="0"/>
          </a:p>
          <a:p>
            <a:r>
              <a:rPr lang="cs-CZ" dirty="0" err="1" smtClean="0"/>
              <a:t>Thorvill</a:t>
            </a:r>
            <a:r>
              <a:rPr lang="cs-CZ" dirty="0" smtClean="0"/>
              <a:t> / </a:t>
            </a:r>
            <a:r>
              <a:rPr lang="cs-CZ" dirty="0" err="1" smtClean="0"/>
              <a:t>dean</a:t>
            </a:r>
            <a:r>
              <a:rPr lang="cs-CZ" dirty="0" smtClean="0"/>
              <a:t> (bolero): </a:t>
            </a:r>
            <a:r>
              <a:rPr lang="cs-CZ" dirty="0" smtClean="0">
                <a:hlinkClick r:id="rId5"/>
              </a:rPr>
              <a:t>https://www.youtube.com/watch?v=pUsXLQ9NItg</a:t>
            </a:r>
            <a:endParaRPr lang="cs-CZ" dirty="0" smtClean="0"/>
          </a:p>
          <a:p>
            <a:r>
              <a:rPr lang="cs-CZ" dirty="0" smtClean="0"/>
              <a:t>Pavel </a:t>
            </a:r>
            <a:r>
              <a:rPr lang="cs-CZ" dirty="0" err="1" smtClean="0"/>
              <a:t>ploc</a:t>
            </a:r>
            <a:r>
              <a:rPr lang="cs-CZ" dirty="0" smtClean="0"/>
              <a:t>: </a:t>
            </a:r>
            <a:r>
              <a:rPr lang="cs-CZ" dirty="0" smtClean="0">
                <a:hlinkClick r:id="rId6"/>
              </a:rPr>
              <a:t>https://www.youtube.com/watch?v=UZ_r6ts9puM</a:t>
            </a:r>
            <a:endParaRPr lang="cs-CZ" dirty="0" smtClean="0"/>
          </a:p>
          <a:p>
            <a:r>
              <a:rPr lang="cs-CZ" dirty="0" smtClean="0"/>
              <a:t>Květa </a:t>
            </a:r>
            <a:r>
              <a:rPr lang="cs-CZ" dirty="0" err="1" smtClean="0"/>
              <a:t>jeriová</a:t>
            </a:r>
            <a:r>
              <a:rPr lang="cs-CZ" smtClean="0"/>
              <a:t> (5km): </a:t>
            </a:r>
            <a:r>
              <a:rPr lang="cs-CZ" smtClean="0">
                <a:hlinkClick r:id="rId7"/>
              </a:rPr>
              <a:t>https://www.youtube.com/watch?v=aVmqVHuymmw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448800" y="11118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64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3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Kapka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TM04033925[[fn=Kapka]]</Template>
  <TotalTime>193</TotalTime>
  <Words>233</Words>
  <Application>Microsoft Office PowerPoint</Application>
  <PresentationFormat>Širokoúhlá obrazovka</PresentationFormat>
  <Paragraphs>47</Paragraphs>
  <Slides>11</Slides>
  <Notes>0</Notes>
  <HiddenSlides>0</HiddenSlides>
  <MMClips>11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Tw Cen MT</vt:lpstr>
      <vt:lpstr>Kapka</vt:lpstr>
      <vt:lpstr>ZOH 1948 - 1984</vt:lpstr>
      <vt:lpstr>ZOH 1948 Svatý Mořic</vt:lpstr>
      <vt:lpstr>ZOH 1952 Oslo</vt:lpstr>
      <vt:lpstr>ZOH 1956 Cortina D`ampezzo</vt:lpstr>
      <vt:lpstr>ZOH 1960 squaw valley</vt:lpstr>
      <vt:lpstr>ZOH 1964 innsbruck</vt:lpstr>
      <vt:lpstr>ZOH 1968 Grenoble</vt:lpstr>
      <vt:lpstr>ZOH 1972 Sapporo</vt:lpstr>
      <vt:lpstr>ZOH 1976 Innsbruck</vt:lpstr>
      <vt:lpstr>ZOH 1980 Lake Placid</vt:lpstr>
      <vt:lpstr>ZOH 1984 Sarajevo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ZOH 1948 - 1964</dc:title>
  <dc:creator>KTV</dc:creator>
  <cp:lastModifiedBy>ktv</cp:lastModifiedBy>
  <cp:revision>16</cp:revision>
  <dcterms:created xsi:type="dcterms:W3CDTF">2020-12-01T12:26:30Z</dcterms:created>
  <dcterms:modified xsi:type="dcterms:W3CDTF">2020-12-05T17:46:29Z</dcterms:modified>
</cp:coreProperties>
</file>