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cnn.iprima.cz/olympijske-hry-2021-hvezdy-seznam-3001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cs.wikipedia.org/wiki/%C4%8Cesko_na_Letn%C3%ADch_olympijsk%C3%BDch_hr%C3%A1ch_2020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hyperlink" Target="https://www.livesport.cz/zpravy/nejvetsi-hvezdy-parizske-olympiady-lebron-s-dream-teamem-djoker-i-americke-superzeny/2Vn3TfIk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467370-A9BF-4548-BE3E-FBD3B6978B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Hvězdy LOH 2020 (21) - 24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1F6544C-693D-42C6-AAF8-BB7847ADE0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Novodobé LOH Tokio a </a:t>
            </a:r>
            <a:r>
              <a:rPr lang="cs-CZ" dirty="0" err="1"/>
              <a:t>PaříŽ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0026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A640E9-7C2C-4A0E-9BD9-926CFF990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LOH T</a:t>
            </a:r>
            <a:r>
              <a:rPr lang="cs-CZ" dirty="0">
                <a:latin typeface="+mn-lt"/>
              </a:rPr>
              <a:t>okio 2020 (21) „Hry ve stínu </a:t>
            </a:r>
            <a:r>
              <a:rPr lang="cs-CZ" dirty="0" err="1">
                <a:latin typeface="+mn-lt"/>
              </a:rPr>
              <a:t>covidu</a:t>
            </a:r>
            <a:r>
              <a:rPr lang="cs-CZ" dirty="0">
                <a:latin typeface="+mn-lt"/>
              </a:rPr>
              <a:t>“</a:t>
            </a:r>
            <a:br>
              <a:rPr lang="cs-CZ" dirty="0">
                <a:latin typeface="+mn-lt"/>
              </a:rPr>
            </a:br>
            <a:r>
              <a:rPr lang="cs-CZ" dirty="0">
                <a:latin typeface="+mn-lt"/>
              </a:rPr>
              <a:t>Základní informace: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8E9CC73-0645-4C62-8959-6D2CD2825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- První LOH, které byly posunuty. Důvodem byla pandemie tzv. „</a:t>
            </a:r>
            <a:r>
              <a:rPr lang="cs-CZ" dirty="0" err="1"/>
              <a:t>covidu</a:t>
            </a:r>
            <a:r>
              <a:rPr lang="cs-CZ" dirty="0"/>
              <a:t> 19“, čili infekčního onemocnění, které se v r. 2019 rozšířilo z Číny.</a:t>
            </a:r>
          </a:p>
          <a:p>
            <a:r>
              <a:rPr lang="cs-CZ" dirty="0"/>
              <a:t>- Hry proběhly za přísných karanténních opatření bez účasti diváků.</a:t>
            </a:r>
          </a:p>
          <a:p>
            <a:r>
              <a:rPr lang="cs-CZ" dirty="0"/>
              <a:t>- Nové sporty: karate, baseball/softball, sportovní lezení, surfing, skateboarding</a:t>
            </a:r>
          </a:p>
          <a:p>
            <a:r>
              <a:rPr lang="cs-CZ" dirty="0"/>
              <a:t>- Druhé LOH v Tokiu (první 1964), cca 11 000 účastníků, 205 zemí</a:t>
            </a:r>
          </a:p>
          <a:p>
            <a:r>
              <a:rPr lang="cs-CZ" dirty="0"/>
              <a:t>- Kontroverze: vyřazení zápasu, nesouhlas japonské veřejnosti, korupční skandály, plagiátorství loga, </a:t>
            </a:r>
            <a:r>
              <a:rPr lang="cs-CZ" dirty="0" err="1"/>
              <a:t>covid</a:t>
            </a:r>
            <a:r>
              <a:rPr lang="cs-CZ" dirty="0"/>
              <a:t> a zdravotní omezení, …</a:t>
            </a:r>
          </a:p>
        </p:txBody>
      </p:sp>
      <p:pic>
        <p:nvPicPr>
          <p:cNvPr id="5" name="Nahraný zvuk">
            <a:hlinkClick r:id="" action="ppaction://media"/>
            <a:extLst>
              <a:ext uri="{FF2B5EF4-FFF2-40B4-BE49-F238E27FC236}">
                <a16:creationId xmlns:a16="http://schemas.microsoft.com/office/drawing/2014/main" id="{0F51B1EE-A0C7-477D-9199-FDD319D35E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59600" y="160178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41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2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28E281-03F1-4E98-9F5E-32DDDBEBC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Světové hvězdy a legendy her: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796AA40-2D20-43E9-9598-D04F7A986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pořadí zemí: USA, Čína, Japonsko, Velká Británie, Rusko (ROV), …</a:t>
            </a:r>
          </a:p>
          <a:p>
            <a:r>
              <a:rPr lang="cs-CZ" dirty="0"/>
              <a:t>- </a:t>
            </a:r>
            <a:r>
              <a:rPr lang="cs-CZ" dirty="0" err="1"/>
              <a:t>Caelleb</a:t>
            </a:r>
            <a:r>
              <a:rPr lang="cs-CZ" dirty="0"/>
              <a:t> </a:t>
            </a:r>
            <a:r>
              <a:rPr lang="cs-CZ" dirty="0" err="1"/>
              <a:t>Dressel</a:t>
            </a:r>
            <a:r>
              <a:rPr lang="cs-CZ" dirty="0"/>
              <a:t>, plavání, 5 zlatých </a:t>
            </a:r>
            <a:r>
              <a:rPr lang="cs-CZ" dirty="0" err="1"/>
              <a:t>medalií</a:t>
            </a:r>
            <a:endParaRPr lang="cs-CZ" dirty="0"/>
          </a:p>
          <a:p>
            <a:r>
              <a:rPr lang="cs-CZ" dirty="0"/>
              <a:t>- světové hvězdy: </a:t>
            </a:r>
            <a:r>
              <a:rPr lang="cs-CZ" dirty="0" err="1"/>
              <a:t>Novak</a:t>
            </a:r>
            <a:r>
              <a:rPr lang="cs-CZ" dirty="0"/>
              <a:t> </a:t>
            </a:r>
            <a:r>
              <a:rPr lang="cs-CZ" dirty="0" err="1"/>
              <a:t>Djokovič</a:t>
            </a:r>
            <a:r>
              <a:rPr lang="cs-CZ" dirty="0"/>
              <a:t>, Kevin </a:t>
            </a:r>
            <a:r>
              <a:rPr lang="cs-CZ" dirty="0" err="1"/>
              <a:t>Durant</a:t>
            </a:r>
            <a:r>
              <a:rPr lang="cs-CZ" dirty="0"/>
              <a:t>, </a:t>
            </a:r>
            <a:r>
              <a:rPr lang="cs-CZ" dirty="0" err="1"/>
              <a:t>Allyson</a:t>
            </a:r>
            <a:r>
              <a:rPr lang="cs-CZ" dirty="0"/>
              <a:t> Felixová, Simone </a:t>
            </a:r>
            <a:r>
              <a:rPr lang="cs-CZ" dirty="0" err="1"/>
              <a:t>Bilesová</a:t>
            </a:r>
            <a:r>
              <a:rPr lang="cs-CZ" dirty="0"/>
              <a:t>, Naomi </a:t>
            </a:r>
            <a:r>
              <a:rPr lang="cs-CZ" dirty="0" err="1"/>
              <a:t>Ósakaová</a:t>
            </a:r>
            <a:r>
              <a:rPr lang="cs-CZ" dirty="0"/>
              <a:t>, </a:t>
            </a:r>
            <a:r>
              <a:rPr lang="cs-CZ" dirty="0" err="1"/>
              <a:t>Teddy</a:t>
            </a:r>
            <a:r>
              <a:rPr lang="cs-CZ" dirty="0"/>
              <a:t> </a:t>
            </a:r>
            <a:r>
              <a:rPr lang="cs-CZ" dirty="0" err="1"/>
              <a:t>Riner</a:t>
            </a:r>
            <a:r>
              <a:rPr lang="cs-CZ" dirty="0"/>
              <a:t>, ….</a:t>
            </a:r>
          </a:p>
          <a:p>
            <a:r>
              <a:rPr lang="cs-CZ" dirty="0">
                <a:hlinkClick r:id="rId4"/>
              </a:rPr>
              <a:t>https://cnn.iprima.cz/olympijske-hry-2021-hvezdy-seznam-30012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  <a:extLst>
              <a:ext uri="{FF2B5EF4-FFF2-40B4-BE49-F238E27FC236}">
                <a16:creationId xmlns:a16="http://schemas.microsoft.com/office/drawing/2014/main" id="{B348DCBC-F6FF-4931-A02A-F38377A9FB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17000" y="1154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5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6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7CBA7D-EDBD-4B0E-BCC2-91AD1535C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České hvězdy, vítězové, legendy, …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8D1BBEA-ADA7-4B8E-83AC-4E8214828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celkově velmi úspěšné OH, 4 x Au, 4 x </a:t>
            </a:r>
            <a:r>
              <a:rPr lang="cs-CZ" dirty="0" err="1"/>
              <a:t>Ag</a:t>
            </a:r>
            <a:r>
              <a:rPr lang="cs-CZ" dirty="0"/>
              <a:t>, 3 x </a:t>
            </a:r>
            <a:r>
              <a:rPr lang="cs-CZ" dirty="0" err="1"/>
              <a:t>Cu</a:t>
            </a:r>
            <a:r>
              <a:rPr lang="cs-CZ" dirty="0"/>
              <a:t>/</a:t>
            </a:r>
            <a:r>
              <a:rPr lang="cs-CZ" dirty="0" err="1"/>
              <a:t>Sn</a:t>
            </a:r>
            <a:endParaRPr lang="cs-CZ" dirty="0"/>
          </a:p>
          <a:p>
            <a:r>
              <a:rPr lang="cs-CZ" dirty="0"/>
              <a:t>- Lukáš Krpálek, Jiří Prskavec, Krejčíková – </a:t>
            </a:r>
            <a:r>
              <a:rPr lang="cs-CZ" dirty="0" err="1"/>
              <a:t>Siniaková</a:t>
            </a:r>
            <a:r>
              <a:rPr lang="cs-CZ" dirty="0"/>
              <a:t>, David Kostelecký, …</a:t>
            </a:r>
          </a:p>
          <a:p>
            <a:r>
              <a:rPr lang="cs-CZ" dirty="0">
                <a:hlinkClick r:id="rId4"/>
              </a:rPr>
              <a:t>https://cs.wikipedia.org/wiki/%C4%8Cesko_na_Letn%C3%ADch_olympijsk%C3%BDch_hr%C3%A1ch_2020</a:t>
            </a:r>
            <a:endParaRPr lang="cs-CZ" dirty="0"/>
          </a:p>
          <a:p>
            <a:r>
              <a:rPr lang="cs-CZ" dirty="0"/>
              <a:t>- </a:t>
            </a:r>
            <a:r>
              <a:rPr lang="cs-CZ" dirty="0" err="1"/>
              <a:t>specif</a:t>
            </a:r>
            <a:r>
              <a:rPr lang="cs-CZ" dirty="0"/>
              <a:t>. Plzeň a ZČU Marie Horáčková (lukostřelba)</a:t>
            </a:r>
          </a:p>
        </p:txBody>
      </p:sp>
      <p:pic>
        <p:nvPicPr>
          <p:cNvPr id="4" name="Nahraný zvuk">
            <a:hlinkClick r:id="" action="ppaction://media"/>
            <a:extLst>
              <a:ext uri="{FF2B5EF4-FFF2-40B4-BE49-F238E27FC236}">
                <a16:creationId xmlns:a16="http://schemas.microsoft.com/office/drawing/2014/main" id="{1CD9E792-573D-4947-82BE-5D6BB1C22B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74250" y="1154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5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5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C55622-E29F-4F62-877C-5C7A48A50D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LOH 2024 Paříž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7C46675-A754-460A-AE21-B93B6D69F5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Novodobé LOH Tokio 2020(21) a Paříž 2024</a:t>
            </a:r>
          </a:p>
        </p:txBody>
      </p:sp>
    </p:spTree>
    <p:extLst>
      <p:ext uri="{BB962C8B-B14F-4D97-AF65-F5344CB8AC3E}">
        <p14:creationId xmlns:p14="http://schemas.microsoft.com/office/powerpoint/2010/main" val="2452418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86A53E-2708-4133-AE97-44F906D12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LOH Paříž 2024, základní informace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1ED81F5-4716-470A-B266-D6B3FBDBA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- po delší době OH bez výraznějších kontroverzí</a:t>
            </a:r>
          </a:p>
          <a:p>
            <a:r>
              <a:rPr lang="cs-CZ" dirty="0"/>
              <a:t>- cca 10 500 sportovců, 204 zemí, neutrální sportovci a uprchlický tým</a:t>
            </a:r>
          </a:p>
          <a:p>
            <a:r>
              <a:rPr lang="cs-CZ" dirty="0"/>
              <a:t>- z OH byli vyloučeni reprezentanti Ruské federace a Běloruska s ohledem na ruskou agresi proti Ukrajině</a:t>
            </a:r>
          </a:p>
          <a:p>
            <a:r>
              <a:rPr lang="cs-CZ" dirty="0"/>
              <a:t>- nové sporty: </a:t>
            </a:r>
            <a:r>
              <a:rPr lang="cs-CZ" dirty="0" err="1"/>
              <a:t>breakdance</a:t>
            </a:r>
            <a:endParaRPr lang="cs-CZ" dirty="0"/>
          </a:p>
          <a:p>
            <a:r>
              <a:rPr lang="cs-CZ" dirty="0"/>
              <a:t>- Paříž se zařadila mezi města, jež pořádala OH 3x (1900 a 1924)</a:t>
            </a:r>
          </a:p>
          <a:p>
            <a:r>
              <a:rPr lang="cs-CZ" dirty="0"/>
              <a:t>- většina sportovišť byla v Paříži, byly vkusně využity historické a kulturní kulisy města</a:t>
            </a:r>
          </a:p>
          <a:p>
            <a:r>
              <a:rPr lang="cs-CZ" dirty="0"/>
              <a:t>- důraz byl kladen na udržitelnost, ekologii a ekonomiku her</a:t>
            </a:r>
          </a:p>
        </p:txBody>
      </p:sp>
      <p:pic>
        <p:nvPicPr>
          <p:cNvPr id="4" name="Nahraný zvuk">
            <a:hlinkClick r:id="" action="ppaction://media"/>
            <a:extLst>
              <a:ext uri="{FF2B5EF4-FFF2-40B4-BE49-F238E27FC236}">
                <a16:creationId xmlns:a16="http://schemas.microsoft.com/office/drawing/2014/main" id="{0827EB1D-6F64-47FA-B70D-6692108E17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12350" y="156368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17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0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AABE39-921B-4FDB-9DB0-A976460A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Světové hvězdy a legendy her:</a:t>
            </a:r>
            <a:br>
              <a:rPr lang="cs-CZ" dirty="0"/>
            </a:br>
            <a:r>
              <a:rPr lang="cs-CZ" dirty="0"/>
              <a:t>(Paříž 2024)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D0D4FD0-2127-4B39-8C9F-99C23F6CA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hodnocení národů (států): USA, Čína, Japonsko, Austrálie, Francie, …</a:t>
            </a:r>
          </a:p>
          <a:p>
            <a:r>
              <a:rPr lang="cs-CZ" dirty="0"/>
              <a:t>- největší počet </a:t>
            </a:r>
            <a:r>
              <a:rPr lang="cs-CZ" dirty="0" err="1"/>
              <a:t>medalií</a:t>
            </a:r>
            <a:r>
              <a:rPr lang="cs-CZ" dirty="0"/>
              <a:t>: León </a:t>
            </a:r>
            <a:r>
              <a:rPr lang="cs-CZ" dirty="0" err="1"/>
              <a:t>Marcand</a:t>
            </a:r>
            <a:r>
              <a:rPr lang="cs-CZ" dirty="0"/>
              <a:t>, Francie (plavání) 4x Au, 1x </a:t>
            </a:r>
            <a:r>
              <a:rPr lang="cs-CZ" dirty="0" err="1"/>
              <a:t>Cu</a:t>
            </a:r>
            <a:r>
              <a:rPr lang="cs-CZ" dirty="0"/>
              <a:t>/</a:t>
            </a:r>
            <a:r>
              <a:rPr lang="cs-CZ" dirty="0" err="1"/>
              <a:t>Sn</a:t>
            </a:r>
            <a:endParaRPr lang="cs-CZ" dirty="0"/>
          </a:p>
          <a:p>
            <a:r>
              <a:rPr lang="cs-CZ" dirty="0"/>
              <a:t>- hvězdy her: </a:t>
            </a:r>
            <a:r>
              <a:rPr lang="cs-CZ" dirty="0" err="1"/>
              <a:t>LeBron</a:t>
            </a:r>
            <a:r>
              <a:rPr lang="cs-CZ" dirty="0"/>
              <a:t> James, </a:t>
            </a:r>
            <a:r>
              <a:rPr lang="cs-CZ" dirty="0" err="1"/>
              <a:t>Novak</a:t>
            </a:r>
            <a:r>
              <a:rPr lang="cs-CZ" dirty="0"/>
              <a:t> </a:t>
            </a:r>
            <a:r>
              <a:rPr lang="cs-CZ" dirty="0" err="1"/>
              <a:t>Djokovič</a:t>
            </a:r>
            <a:r>
              <a:rPr lang="cs-CZ" dirty="0"/>
              <a:t>, Rafael Nadal, Armand </a:t>
            </a:r>
            <a:r>
              <a:rPr lang="cs-CZ" dirty="0" err="1"/>
              <a:t>Duplantis</a:t>
            </a:r>
            <a:r>
              <a:rPr lang="cs-CZ" dirty="0"/>
              <a:t>, Katie Ledecká, Simone </a:t>
            </a:r>
            <a:r>
              <a:rPr lang="cs-CZ" dirty="0" err="1"/>
              <a:t>Bilesová</a:t>
            </a:r>
            <a:r>
              <a:rPr lang="cs-CZ" dirty="0"/>
              <a:t>, </a:t>
            </a:r>
            <a:r>
              <a:rPr lang="cs-CZ" dirty="0" err="1"/>
              <a:t>Eliud</a:t>
            </a:r>
            <a:r>
              <a:rPr lang="cs-CZ" dirty="0"/>
              <a:t> </a:t>
            </a:r>
            <a:r>
              <a:rPr lang="cs-CZ" dirty="0" err="1"/>
              <a:t>Kipchoge</a:t>
            </a:r>
            <a:r>
              <a:rPr lang="cs-CZ" dirty="0"/>
              <a:t>, </a:t>
            </a:r>
            <a:r>
              <a:rPr lang="cs-CZ" dirty="0" err="1"/>
              <a:t>Iga</a:t>
            </a:r>
            <a:r>
              <a:rPr lang="cs-CZ" dirty="0"/>
              <a:t> </a:t>
            </a:r>
            <a:r>
              <a:rPr lang="cs-CZ" dirty="0" err="1"/>
              <a:t>Šwiateková</a:t>
            </a:r>
            <a:r>
              <a:rPr lang="cs-CZ" dirty="0"/>
              <a:t>, </a:t>
            </a:r>
            <a:r>
              <a:rPr lang="cs-CZ" dirty="0" err="1"/>
              <a:t>Teddy</a:t>
            </a:r>
            <a:r>
              <a:rPr lang="cs-CZ" dirty="0"/>
              <a:t> </a:t>
            </a:r>
            <a:r>
              <a:rPr lang="cs-CZ" dirty="0" err="1"/>
              <a:t>Riner</a:t>
            </a:r>
            <a:r>
              <a:rPr lang="cs-CZ" dirty="0"/>
              <a:t>, </a:t>
            </a:r>
            <a:r>
              <a:rPr lang="cs-CZ" dirty="0" err="1"/>
              <a:t>Karsten</a:t>
            </a:r>
            <a:r>
              <a:rPr lang="cs-CZ" dirty="0"/>
              <a:t> </a:t>
            </a:r>
            <a:r>
              <a:rPr lang="cs-CZ" dirty="0" err="1"/>
              <a:t>Warholm</a:t>
            </a:r>
            <a:r>
              <a:rPr lang="cs-CZ" dirty="0"/>
              <a:t>, Jakob </a:t>
            </a:r>
            <a:r>
              <a:rPr lang="cs-CZ" dirty="0" err="1"/>
              <a:t>Ingebrigtsen</a:t>
            </a:r>
            <a:r>
              <a:rPr lang="cs-CZ" dirty="0"/>
              <a:t>, Jessica Fox, …</a:t>
            </a:r>
          </a:p>
          <a:p>
            <a:r>
              <a:rPr lang="cs-CZ" dirty="0">
                <a:hlinkClick r:id="rId4"/>
              </a:rPr>
              <a:t>https://www.livesport.cz/zpravy/nejvetsi-hvezdy-parizske-olympiady-lebron-s-dream-teamem-djoker-i-americke-superzeny/2Vn3TfIk/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  <a:extLst>
              <a:ext uri="{FF2B5EF4-FFF2-40B4-BE49-F238E27FC236}">
                <a16:creationId xmlns:a16="http://schemas.microsoft.com/office/drawing/2014/main" id="{E0A7E237-9D9F-4154-A6CE-D03795545B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98025" y="9514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6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5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A9CB99-2F08-4534-A690-E7166B7AD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České hvězdy, vítězové a legendy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0CF9B48-D90C-4F45-B351-F6E5FBE28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poněkud skromnější vystoupení ve srovnání s Tokiem</a:t>
            </a:r>
          </a:p>
          <a:p>
            <a:r>
              <a:rPr lang="cs-CZ" dirty="0"/>
              <a:t>- někteří favorité neuspěli (Krpálek, Prskavec), „</a:t>
            </a:r>
            <a:r>
              <a:rPr lang="cs-CZ" dirty="0" err="1"/>
              <a:t>aaale</a:t>
            </a:r>
            <a:r>
              <a:rPr lang="cs-CZ" dirty="0"/>
              <a:t> je to jenom </a:t>
            </a:r>
            <a:r>
              <a:rPr lang="cs-CZ" dirty="0" err="1"/>
              <a:t>šport</a:t>
            </a:r>
            <a:r>
              <a:rPr lang="cs-CZ" dirty="0"/>
              <a:t>“</a:t>
            </a:r>
          </a:p>
          <a:p>
            <a:r>
              <a:rPr lang="cs-CZ" dirty="0"/>
              <a:t>- nástup mladé generace (atletika), řada umístění v top ten, …</a:t>
            </a:r>
          </a:p>
          <a:p>
            <a:r>
              <a:rPr lang="cs-CZ" dirty="0"/>
              <a:t>- úspěchy: Au </a:t>
            </a:r>
            <a:r>
              <a:rPr lang="cs-CZ" dirty="0" err="1"/>
              <a:t>Matin</a:t>
            </a:r>
            <a:r>
              <a:rPr lang="cs-CZ" dirty="0"/>
              <a:t> Fuksa, Roman Dostál, </a:t>
            </a:r>
            <a:r>
              <a:rPr lang="cs-CZ" dirty="0" err="1"/>
              <a:t>Siniaková</a:t>
            </a:r>
            <a:r>
              <a:rPr lang="cs-CZ" dirty="0"/>
              <a:t> – Macháč, </a:t>
            </a:r>
            <a:r>
              <a:rPr lang="cs-CZ" dirty="0" err="1"/>
              <a:t>Cu</a:t>
            </a:r>
            <a:r>
              <a:rPr lang="cs-CZ" dirty="0"/>
              <a:t>/</a:t>
            </a:r>
            <a:r>
              <a:rPr lang="cs-CZ" dirty="0" err="1"/>
              <a:t>Sn</a:t>
            </a:r>
            <a:r>
              <a:rPr lang="cs-CZ" dirty="0"/>
              <a:t> družstvo šermířů (kord), Nikola </a:t>
            </a:r>
            <a:r>
              <a:rPr lang="cs-CZ" dirty="0" err="1"/>
              <a:t>Ogrodníková</a:t>
            </a:r>
            <a:r>
              <a:rPr lang="cs-CZ" dirty="0"/>
              <a:t>.</a:t>
            </a:r>
          </a:p>
        </p:txBody>
      </p:sp>
      <p:pic>
        <p:nvPicPr>
          <p:cNvPr id="4" name="Nahraný zvuk">
            <a:hlinkClick r:id="" action="ppaction://media"/>
            <a:extLst>
              <a:ext uri="{FF2B5EF4-FFF2-40B4-BE49-F238E27FC236}">
                <a16:creationId xmlns:a16="http://schemas.microsoft.com/office/drawing/2014/main" id="{DC21CDEE-2AC3-483F-8C9A-F2863C03AA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69450" y="115460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91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vod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TM04033919[[fn=Obvod]]</Template>
  <TotalTime>231</TotalTime>
  <Words>550</Words>
  <Application>Microsoft Office PowerPoint</Application>
  <PresentationFormat>Širokoúhlá obrazovka</PresentationFormat>
  <Paragraphs>38</Paragraphs>
  <Slides>8</Slides>
  <Notes>0</Notes>
  <HiddenSlides>0</HiddenSlides>
  <MMClips>6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Tw Cen MT</vt:lpstr>
      <vt:lpstr>Obvod</vt:lpstr>
      <vt:lpstr>Hvězdy LOH 2020 (21) - 24</vt:lpstr>
      <vt:lpstr>LOH Tokio 2020 (21) „Hry ve stínu covidu“ Základní informace:</vt:lpstr>
      <vt:lpstr>Světové hvězdy a legendy her:</vt:lpstr>
      <vt:lpstr>České hvězdy, vítězové, legendy, …</vt:lpstr>
      <vt:lpstr>LOH 2024 Paříž</vt:lpstr>
      <vt:lpstr>LOH Paříž 2024, základní informace</vt:lpstr>
      <vt:lpstr>Světové hvězdy a legendy her: (Paříž 2024)</vt:lpstr>
      <vt:lpstr>České hvězdy, vítězové a legendy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Hvězdy LOH 2020 (21) - 24</dc:title>
  <dc:creator>ktv</dc:creator>
  <cp:lastModifiedBy>ktv</cp:lastModifiedBy>
  <cp:revision>17</cp:revision>
  <dcterms:created xsi:type="dcterms:W3CDTF">2024-11-09T09:58:00Z</dcterms:created>
  <dcterms:modified xsi:type="dcterms:W3CDTF">2024-11-09T13:49:30Z</dcterms:modified>
</cp:coreProperties>
</file>