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9" r:id="rId4"/>
    <p:sldId id="264" r:id="rId5"/>
    <p:sldId id="258" r:id="rId6"/>
    <p:sldId id="260" r:id="rId7"/>
    <p:sldId id="261" r:id="rId8"/>
    <p:sldId id="262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D3B62A7-D026-4F30-A227-2117C7C1B945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A20DB781-AE0E-4C78-9B0B-CCE58C95A7C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30D9B7-1D7E-4153-B6F4-A4685456A08E}" type="slidenum">
              <a:rPr lang="cs-CZ" altLang="cs-CZ">
                <a:latin typeface="Calibri" panose="020F0502020204030204" pitchFamily="34" charset="0"/>
              </a:rPr>
              <a:pPr eaLnBrk="1" hangingPunct="1"/>
              <a:t>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EBACC07-01B0-4B93-A1C5-79CF86BC9090}" type="slidenum">
              <a:rPr lang="cs-CZ" altLang="cs-CZ">
                <a:latin typeface="Calibri" panose="020F0502020204030204" pitchFamily="34" charset="0"/>
              </a:rPr>
              <a:pPr eaLnBrk="1" hangingPunct="1"/>
              <a:t>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D34794B-2D11-4918-8A9C-7979E9FE13F6}" type="slidenum">
              <a:rPr lang="cs-CZ" altLang="cs-CZ">
                <a:latin typeface="Calibri" panose="020F0502020204030204" pitchFamily="34" charset="0"/>
              </a:rPr>
              <a:pPr eaLnBrk="1" hangingPunct="1"/>
              <a:t>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9B57266-39A0-481C-B1AC-C499AF56B555}" type="slidenum">
              <a:rPr lang="cs-CZ" altLang="cs-CZ">
                <a:latin typeface="Calibri" panose="020F0502020204030204" pitchFamily="34" charset="0"/>
              </a:rPr>
              <a:pPr eaLnBrk="1" hangingPunct="1"/>
              <a:t>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81C1AA9-8F96-4DEC-9117-B4EDF86602B9}" type="slidenum">
              <a:rPr lang="cs-CZ" altLang="cs-CZ">
                <a:latin typeface="Calibri" panose="020F0502020204030204" pitchFamily="34" charset="0"/>
              </a:rPr>
              <a:pPr eaLnBrk="1" hangingPunct="1"/>
              <a:t>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9E2D30C-DB79-4949-842D-CA3B2E748635}" type="slidenum">
              <a:rPr lang="cs-CZ" altLang="cs-CZ">
                <a:latin typeface="Calibri" panose="020F0502020204030204" pitchFamily="34" charset="0"/>
              </a:rPr>
              <a:pPr eaLnBrk="1" hangingPunct="1"/>
              <a:t>6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F9A5F46-1D89-4658-B0AF-6297197F23BD}" type="slidenum">
              <a:rPr lang="cs-CZ" altLang="cs-CZ">
                <a:latin typeface="Calibri" panose="020F0502020204030204" pitchFamily="34" charset="0"/>
              </a:rPr>
              <a:pPr eaLnBrk="1" hangingPunct="1"/>
              <a:t>7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6EFCFDF-A2AA-43F0-992C-53B337E5928D}" type="slidenum">
              <a:rPr lang="cs-CZ" altLang="cs-CZ">
                <a:latin typeface="Calibri" panose="020F0502020204030204" pitchFamily="34" charset="0"/>
              </a:rPr>
              <a:pPr eaLnBrk="1" hangingPunct="1"/>
              <a:t>8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7C04C83-717F-4094-B94B-02F5FF82EBF9}" type="slidenum">
              <a:rPr lang="cs-CZ" altLang="cs-CZ">
                <a:latin typeface="Calibri" panose="020F0502020204030204" pitchFamily="34" charset="0"/>
              </a:rPr>
              <a:pPr eaLnBrk="1" hangingPunct="1"/>
              <a:t>9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A3B1163-9F91-4C49-B26E-E4D2A156E70E}" type="slidenum">
              <a:rPr lang="cs-CZ" altLang="cs-CZ">
                <a:latin typeface="Calibri" panose="020F0502020204030204" pitchFamily="34" charset="0"/>
              </a:rPr>
              <a:pPr eaLnBrk="1" hangingPunct="1"/>
              <a:t>10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433A7E9-BDE4-4B09-B562-305469588844}" type="slidenum">
              <a:rPr lang="cs-CZ" altLang="cs-CZ">
                <a:latin typeface="Calibri" panose="020F0502020204030204" pitchFamily="34" charset="0"/>
              </a:rPr>
              <a:pPr eaLnBrk="1" hangingPunct="1"/>
              <a:t>11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7378999-1DE9-46A6-8B07-5E6177BB6587}" type="slidenum">
              <a:rPr lang="cs-CZ" altLang="cs-CZ">
                <a:latin typeface="Calibri" panose="020F0502020204030204" pitchFamily="34" charset="0"/>
              </a:rPr>
              <a:pPr eaLnBrk="1" hangingPunct="1"/>
              <a:t>12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DEDA4-D61B-4D54-95D3-D74B1B7A07F8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A2D81-4913-4D7D-8969-097ACA35A5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6344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454B9-5E77-4D40-BB92-EB97C339A68F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4DBF78-F8C8-430B-AEF2-92A1E865D52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31140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F92EE-396E-4172-868D-0FA0B4E5B345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77AD9-FBFD-4C59-B83A-2A71CE666A6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228708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BFDB0-6227-414F-AD31-E19EBF379FA1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84FFA-B5B5-4380-A9C4-EEEF9C55159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6119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B655D-7751-47F6-AC98-A483CDB7AE20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E23A2-EBF4-46A9-90B3-CEC5B96B70B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9336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AA9F0-2777-451E-B69D-06CEC8377AE1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C4E91-B13A-400A-8169-9043520B016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87464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909A1-6EF6-4F9A-B637-A337AF6797BF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1A725-8996-4CA3-8A36-4504B6C27F9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01739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54C4-D177-47F8-813E-063FC1AB4563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7A6D1-EB37-447F-BDA5-656C8687239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30582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942C1-54D7-4517-9406-3C9A64D24A86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23CE4-E070-4863-8C90-6B46BAD748C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17808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90E70-C992-4B28-ADA0-02ECBB34DB05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FE6CE-AC23-4813-A90E-15092BDBC06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11115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83ACF-9AB8-4F07-9BA2-39585521270B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07CF8-1972-48AF-B9AD-F9006CF7009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9134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CE6842-2AA9-40A9-B101-39C2958FAFBD}" type="datetimeFigureOut">
              <a:rPr lang="cs-CZ"/>
              <a:pPr>
                <a:defRPr/>
              </a:pPr>
              <a:t>20.11.2020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BCBCBC"/>
                </a:solidFill>
                <a:latin typeface="Book Antiqua" panose="02040602050305030304" pitchFamily="18" charset="0"/>
              </a:defRPr>
            </a:lvl1pPr>
          </a:lstStyle>
          <a:p>
            <a:fld id="{07B28F4D-6472-4411-B6A1-71CCB5631C2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95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anose="05020102010507070707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anose="05020102010507070707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anose="05000000000000000000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anose="05040102010807070707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anose="05020102010507070707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Hvězdy LOH</a:t>
            </a:r>
            <a:endParaRPr lang="cs-CZ" dirty="0"/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pPr eaLnBrk="1" hangingPunct="1"/>
            <a:r>
              <a:rPr lang="cs-CZ" altLang="cs-CZ" smtClean="0"/>
              <a:t>Novodobé OH, 1920 - 1936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67944" y="123983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27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Antverpy 1920</a:t>
            </a:r>
            <a:endParaRPr lang="cs-CZ" dirty="0"/>
          </a:p>
        </p:txBody>
      </p:sp>
      <p:pic>
        <p:nvPicPr>
          <p:cNvPr id="4099" name="Zástupný symbol pro obsah 4" descr="OH Antverpy, družstvo LH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481263"/>
            <a:ext cx="4038600" cy="2763837"/>
          </a:xfrm>
        </p:spPr>
      </p:pic>
      <p:sp>
        <p:nvSpPr>
          <p:cNvPr id="4100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První poválečné OH</a:t>
            </a:r>
          </a:p>
          <a:p>
            <a:pPr eaLnBrk="1" hangingPunct="1"/>
            <a:r>
              <a:rPr lang="cs-CZ" altLang="cs-CZ" smtClean="0"/>
              <a:t>Bez zemí poražených v I. sv. válce</a:t>
            </a:r>
          </a:p>
          <a:p>
            <a:pPr eaLnBrk="1" hangingPunct="1"/>
            <a:r>
              <a:rPr lang="cs-CZ" altLang="cs-CZ" smtClean="0"/>
              <a:t>Naposledy v programu společně i zimní sporty</a:t>
            </a:r>
          </a:p>
          <a:p>
            <a:pPr eaLnBrk="1" hangingPunct="1"/>
            <a:r>
              <a:rPr lang="cs-CZ" altLang="cs-CZ" smtClean="0"/>
              <a:t>Družstvo samostatné ČSR, stříbro turnaj LH</a:t>
            </a:r>
          </a:p>
          <a:p>
            <a:pPr eaLnBrk="1" hangingPunct="1"/>
            <a:r>
              <a:rPr lang="cs-CZ" altLang="cs-CZ" smtClean="0"/>
              <a:t>První medaile pro  samostatnou ČSR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7624" y="13398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Paříž 1924</a:t>
            </a:r>
            <a:endParaRPr lang="cs-CZ" dirty="0"/>
          </a:p>
        </p:txBody>
      </p:sp>
      <p:pic>
        <p:nvPicPr>
          <p:cNvPr id="5123" name="Zástupný symbol pro obsah 4" descr="225px-Paavo_Nurmi_(Antwerp_1920)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700213"/>
            <a:ext cx="2873375" cy="448310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err="1" smtClean="0"/>
              <a:t>Paavo</a:t>
            </a:r>
            <a:r>
              <a:rPr lang="cs-CZ" dirty="0" smtClean="0"/>
              <a:t> </a:t>
            </a:r>
            <a:r>
              <a:rPr lang="cs-CZ" dirty="0" err="1" smtClean="0"/>
              <a:t>Nurmi</a:t>
            </a:r>
            <a:r>
              <a:rPr lang="cs-CZ" dirty="0" smtClean="0"/>
              <a:t> (Fin)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Legendární vytrvalec, účastník tří OH (Antverpy, Paříž, Amsterodam)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OH 1932 se nemohl zúčastnit, přijal finanční odměnu za závod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9 x zlato, 3 x stříbro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Vegetarián, v pokročilém věku své sportovní úspěchy bagatelizoval ve prospěch umění a vědy</a:t>
            </a:r>
            <a:endParaRPr lang="cs-CZ" dirty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7624" y="59451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9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Paříž 1924</a:t>
            </a:r>
            <a:endParaRPr lang="cs-CZ" dirty="0"/>
          </a:p>
        </p:txBody>
      </p:sp>
      <p:pic>
        <p:nvPicPr>
          <p:cNvPr id="6147" name="Zástupný symbol pro obsah 4" descr="J. Weissmuller.jpg"/>
          <p:cNvPicPr>
            <a:picLocks noGrp="1" noChangeAspect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9313" y="1600200"/>
            <a:ext cx="3254375" cy="4525963"/>
          </a:xfrm>
        </p:spPr>
      </p:pic>
      <p:sp>
        <p:nvSpPr>
          <p:cNvPr id="614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857750"/>
          </a:xfrm>
        </p:spPr>
        <p:txBody>
          <a:bodyPr/>
          <a:lstStyle/>
          <a:p>
            <a:pPr eaLnBrk="1" hangingPunct="1"/>
            <a:r>
              <a:rPr lang="cs-CZ" altLang="cs-CZ" smtClean="0"/>
              <a:t>Johny Weissmuller (USA)</a:t>
            </a:r>
          </a:p>
          <a:p>
            <a:pPr eaLnBrk="1" hangingPunct="1"/>
            <a:r>
              <a:rPr lang="cs-CZ" altLang="cs-CZ" smtClean="0"/>
              <a:t>Plavání (VZ , motýl, vodní pólo)</a:t>
            </a:r>
          </a:p>
          <a:p>
            <a:pPr eaLnBrk="1" hangingPunct="1"/>
            <a:r>
              <a:rPr lang="cs-CZ" altLang="cs-CZ" smtClean="0"/>
              <a:t>OH 1924 a 1928</a:t>
            </a:r>
          </a:p>
          <a:p>
            <a:pPr eaLnBrk="1" hangingPunct="1"/>
            <a:r>
              <a:rPr lang="cs-CZ" altLang="cs-CZ" smtClean="0"/>
              <a:t>Celkově 5 x zlatá, 1 x bronzová</a:t>
            </a:r>
          </a:p>
          <a:p>
            <a:pPr eaLnBrk="1" hangingPunct="1"/>
            <a:r>
              <a:rPr lang="cs-CZ" altLang="cs-CZ" smtClean="0"/>
              <a:t>První člověk, který zaplaval 100m VZ pod 1min</a:t>
            </a:r>
          </a:p>
          <a:p>
            <a:pPr eaLnBrk="1" hangingPunct="1"/>
            <a:r>
              <a:rPr lang="cs-CZ" altLang="cs-CZ" smtClean="0"/>
              <a:t>Kariéra v Holywoodu, role Tarzana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7624" y="541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9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Paříž 1924</a:t>
            </a:r>
            <a:endParaRPr lang="cs-CZ" dirty="0"/>
          </a:p>
        </p:txBody>
      </p:sp>
      <p:pic>
        <p:nvPicPr>
          <p:cNvPr id="7171" name="Zástupný symbol pro obsah 4" descr="Supcik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7750" y="1703388"/>
            <a:ext cx="2857500" cy="4318000"/>
          </a:xfrm>
        </p:spPr>
      </p:pic>
      <p:sp>
        <p:nvSpPr>
          <p:cNvPr id="7172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Bedřich Šupčík</a:t>
            </a:r>
          </a:p>
          <a:p>
            <a:pPr eaLnBrk="1" hangingPunct="1"/>
            <a:r>
              <a:rPr lang="cs-CZ" altLang="cs-CZ" smtClean="0"/>
              <a:t>Sportovní gymnasta ze sokolské líhně</a:t>
            </a:r>
          </a:p>
          <a:p>
            <a:pPr eaLnBrk="1" hangingPunct="1"/>
            <a:r>
              <a:rPr lang="cs-CZ" altLang="cs-CZ" smtClean="0"/>
              <a:t>Šplh na laně bez přírazu (8m)</a:t>
            </a:r>
          </a:p>
          <a:p>
            <a:pPr eaLnBrk="1" hangingPunct="1"/>
            <a:r>
              <a:rPr lang="cs-CZ" altLang="cs-CZ" smtClean="0"/>
              <a:t>První zlatá pro reprezentanty Českých zemí i ČSR</a:t>
            </a:r>
          </a:p>
          <a:p>
            <a:pPr eaLnBrk="1" hangingPunct="1"/>
            <a:r>
              <a:rPr lang="cs-CZ" altLang="cs-CZ" smtClean="0"/>
              <a:t>Soutěžní reminiscence v současnosti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7750" y="61530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5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Amsterodam 1928</a:t>
            </a:r>
            <a:endParaRPr lang="cs-CZ" dirty="0"/>
          </a:p>
        </p:txBody>
      </p:sp>
      <p:pic>
        <p:nvPicPr>
          <p:cNvPr id="8195" name="Zástupný symbol pro obsah 4" descr="Fr. Ventura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2349500"/>
            <a:ext cx="3857625" cy="2849563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František Ventura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Zlato </a:t>
            </a:r>
            <a:r>
              <a:rPr lang="cs-CZ" smtClean="0"/>
              <a:t>parkůr</a:t>
            </a:r>
            <a:endParaRPr lang="cs-CZ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Obecně velmi úspěšné OH pro ČSR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Sportovní gymnastika (Sokolové), box, zápas, vzpírání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2 x zlato, 5 x stříbro,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2 x bronz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Ladislav Vácha, Jaroslav </a:t>
            </a:r>
            <a:r>
              <a:rPr lang="cs-CZ" dirty="0" err="1" smtClean="0"/>
              <a:t>Skobla</a:t>
            </a:r>
            <a:r>
              <a:rPr lang="cs-CZ" dirty="0" smtClean="0"/>
              <a:t>, družstvo sportovních gymnastů ..</a:t>
            </a:r>
            <a:endParaRPr lang="cs-CZ" dirty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7584" y="11128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5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Los Angeles 1932</a:t>
            </a:r>
            <a:endParaRPr lang="cs-CZ" dirty="0"/>
          </a:p>
        </p:txBody>
      </p:sp>
      <p:pic>
        <p:nvPicPr>
          <p:cNvPr id="9219" name="Zástupný symbol pro obsah 4" descr="Helene Madison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262188"/>
            <a:ext cx="4038600" cy="3201987"/>
          </a:xfrm>
        </p:spPr>
      </p:pic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Helene Madisonová (USA)</a:t>
            </a:r>
          </a:p>
          <a:p>
            <a:pPr eaLnBrk="1" hangingPunct="1"/>
            <a:r>
              <a:rPr lang="cs-CZ" altLang="cs-CZ" smtClean="0"/>
              <a:t>Americká plavecká škola</a:t>
            </a:r>
          </a:p>
          <a:p>
            <a:pPr eaLnBrk="1" hangingPunct="1"/>
            <a:r>
              <a:rPr lang="cs-CZ" altLang="cs-CZ" smtClean="0"/>
              <a:t>3 x zlato volný způsob</a:t>
            </a:r>
          </a:p>
          <a:p>
            <a:pPr eaLnBrk="1" hangingPunct="1"/>
            <a:r>
              <a:rPr lang="cs-CZ" altLang="cs-CZ" smtClean="0"/>
              <a:t>Doba vzniku plavecké gymnastiky</a:t>
            </a:r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67500" y="530120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6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Los Angeles 1932</a:t>
            </a:r>
            <a:endParaRPr lang="cs-CZ" dirty="0"/>
          </a:p>
        </p:txBody>
      </p:sp>
      <p:pic>
        <p:nvPicPr>
          <p:cNvPr id="10243" name="Zástupný symbol pro obsah 4" descr="Jaroslav_Skobla_1928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7750" y="1798638"/>
            <a:ext cx="2857500" cy="4127500"/>
          </a:xfrm>
        </p:spPr>
      </p:pic>
      <p:sp>
        <p:nvSpPr>
          <p:cNvPr id="1024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Jaroslav Skobla</a:t>
            </a:r>
          </a:p>
          <a:p>
            <a:pPr eaLnBrk="1" hangingPunct="1"/>
            <a:r>
              <a:rPr lang="cs-CZ" altLang="cs-CZ" smtClean="0"/>
              <a:t>Vzpírání, těžká váha</a:t>
            </a:r>
          </a:p>
          <a:p>
            <a:pPr eaLnBrk="1" hangingPunct="1"/>
            <a:r>
              <a:rPr lang="cs-CZ" altLang="cs-CZ" smtClean="0"/>
              <a:t>Původně zápasník</a:t>
            </a:r>
          </a:p>
          <a:p>
            <a:pPr eaLnBrk="1" hangingPunct="1"/>
            <a:r>
              <a:rPr lang="cs-CZ" altLang="cs-CZ" smtClean="0"/>
              <a:t>1 x bronz 1928</a:t>
            </a:r>
          </a:p>
          <a:p>
            <a:pPr eaLnBrk="1" hangingPunct="1"/>
            <a:r>
              <a:rPr lang="cs-CZ" altLang="cs-CZ" smtClean="0"/>
              <a:t>1 x zlato 1932</a:t>
            </a:r>
          </a:p>
          <a:p>
            <a:pPr eaLnBrk="1" hangingPunct="1"/>
            <a:r>
              <a:rPr lang="cs-CZ" altLang="cs-CZ" smtClean="0"/>
              <a:t>Strážník, účetní, vyhazovač, …</a:t>
            </a:r>
          </a:p>
          <a:p>
            <a:pPr eaLnBrk="1" hangingPunct="1"/>
            <a:r>
              <a:rPr lang="cs-CZ" altLang="cs-CZ" smtClean="0"/>
              <a:t>Otec koulaře Jiřího Skobly</a:t>
            </a:r>
          </a:p>
          <a:p>
            <a:pPr eaLnBrk="1" hangingPunct="1"/>
            <a:r>
              <a:rPr lang="cs-CZ" altLang="cs-CZ" smtClean="0"/>
              <a:t>Na OH jen 7 čs reprezentantů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2950" y="541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7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Los Angeles 1932</a:t>
            </a:r>
            <a:endParaRPr lang="cs-CZ" dirty="0"/>
          </a:p>
        </p:txBody>
      </p:sp>
      <p:pic>
        <p:nvPicPr>
          <p:cNvPr id="11267" name="Zástupný symbol pro obsah 4" descr="220px-Josef_Suk(1)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0" y="1792288"/>
            <a:ext cx="2794000" cy="4140200"/>
          </a:xfrm>
        </p:spPr>
      </p:pic>
      <p:sp>
        <p:nvSpPr>
          <p:cNvPr id="11268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Josef Suk st.</a:t>
            </a:r>
          </a:p>
          <a:p>
            <a:pPr eaLnBrk="1" hangingPunct="1"/>
            <a:r>
              <a:rPr lang="cs-CZ" altLang="cs-CZ" smtClean="0"/>
              <a:t>Houslista a hudební skladatel</a:t>
            </a:r>
          </a:p>
          <a:p>
            <a:pPr eaLnBrk="1" hangingPunct="1"/>
            <a:r>
              <a:rPr lang="cs-CZ" altLang="cs-CZ" smtClean="0"/>
              <a:t>1 x stříbrná medaile v uměleckých soutěžích</a:t>
            </a:r>
          </a:p>
          <a:p>
            <a:pPr eaLnBrk="1" hangingPunct="1"/>
            <a:r>
              <a:rPr lang="cs-CZ" altLang="cs-CZ" smtClean="0"/>
              <a:t>Pochod: V nový svět</a:t>
            </a:r>
          </a:p>
          <a:p>
            <a:pPr eaLnBrk="1" hangingPunct="1"/>
            <a:r>
              <a:rPr lang="cs-CZ" altLang="cs-CZ" smtClean="0"/>
              <a:t>Umělecké soutěže prosadil P. de Coubertin</a:t>
            </a:r>
          </a:p>
          <a:p>
            <a:pPr eaLnBrk="1" hangingPunct="1"/>
            <a:r>
              <a:rPr lang="cs-CZ" altLang="cs-CZ" smtClean="0"/>
              <a:t>Na pořadu OH byly mezi lety 1912 - 1952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4700" y="59451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9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Berlín 1936</a:t>
            </a:r>
            <a:endParaRPr lang="cs-CZ" dirty="0"/>
          </a:p>
        </p:txBody>
      </p:sp>
      <p:pic>
        <p:nvPicPr>
          <p:cNvPr id="12291" name="Zástupný symbol pro obsah 4" descr="225px-Jesse_Owens3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628775"/>
            <a:ext cx="3300412" cy="4533900"/>
          </a:xfrm>
        </p:spPr>
      </p:pic>
      <p:sp>
        <p:nvSpPr>
          <p:cNvPr id="1229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038600" cy="4713288"/>
          </a:xfrm>
        </p:spPr>
        <p:txBody>
          <a:bodyPr/>
          <a:lstStyle/>
          <a:p>
            <a:pPr eaLnBrk="1" hangingPunct="1"/>
            <a:r>
              <a:rPr lang="cs-CZ" altLang="cs-CZ" smtClean="0"/>
              <a:t>Jesse Owens (USA)</a:t>
            </a:r>
          </a:p>
          <a:p>
            <a:pPr eaLnBrk="1" hangingPunct="1"/>
            <a:r>
              <a:rPr lang="cs-CZ" altLang="cs-CZ" smtClean="0"/>
              <a:t>Sprinter a dálkař</a:t>
            </a:r>
          </a:p>
          <a:p>
            <a:pPr eaLnBrk="1" hangingPunct="1"/>
            <a:r>
              <a:rPr lang="cs-CZ" altLang="cs-CZ" smtClean="0"/>
              <a:t>4 x zlato</a:t>
            </a:r>
          </a:p>
          <a:p>
            <a:pPr eaLnBrk="1" hangingPunct="1"/>
            <a:r>
              <a:rPr lang="cs-CZ" altLang="cs-CZ" smtClean="0"/>
              <a:t>Skvělá, ale krátká sportovní kariéra</a:t>
            </a:r>
          </a:p>
          <a:p>
            <a:pPr eaLnBrk="1" hangingPunct="1"/>
            <a:r>
              <a:rPr lang="cs-CZ" altLang="cs-CZ" smtClean="0"/>
              <a:t>Komplikovaný život po ukončení kariéry</a:t>
            </a:r>
          </a:p>
          <a:p>
            <a:pPr eaLnBrk="1" hangingPunct="1"/>
            <a:r>
              <a:rPr lang="cs-CZ" altLang="cs-CZ" smtClean="0"/>
              <a:t>Nakonec „Vyslanec dobré vůle“ vlády USA</a:t>
            </a:r>
          </a:p>
          <a:p>
            <a:pPr eaLnBrk="1" hangingPunct="1"/>
            <a:r>
              <a:rPr lang="cs-CZ" altLang="cs-CZ" smtClean="0"/>
              <a:t>Zemřel na rakovinu plic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5616" y="541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Berlín 1936</a:t>
            </a:r>
            <a:endParaRPr lang="cs-CZ" dirty="0"/>
          </a:p>
        </p:txBody>
      </p:sp>
      <p:pic>
        <p:nvPicPr>
          <p:cNvPr id="13315" name="Zástupný symbol pro obsah 4" descr="225px-Alois_Hudec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700213"/>
            <a:ext cx="3282950" cy="4364037"/>
          </a:xfrm>
        </p:spPr>
      </p:pic>
      <p:sp>
        <p:nvSpPr>
          <p:cNvPr id="13316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Alois Hudec</a:t>
            </a:r>
          </a:p>
          <a:p>
            <a:pPr eaLnBrk="1" hangingPunct="1"/>
            <a:r>
              <a:rPr lang="cs-CZ" altLang="cs-CZ" smtClean="0"/>
              <a:t>Sportovní gymnastika, sokolská líheň</a:t>
            </a:r>
          </a:p>
          <a:p>
            <a:pPr eaLnBrk="1" hangingPunct="1"/>
            <a:r>
              <a:rPr lang="cs-CZ" altLang="cs-CZ" smtClean="0"/>
              <a:t>1 x zlato, kruhy</a:t>
            </a:r>
          </a:p>
          <a:p>
            <a:pPr eaLnBrk="1" hangingPunct="1"/>
            <a:r>
              <a:rPr lang="cs-CZ" altLang="cs-CZ" smtClean="0"/>
              <a:t>5 medailí z MS</a:t>
            </a:r>
          </a:p>
          <a:p>
            <a:pPr eaLnBrk="1" hangingPunct="1"/>
            <a:r>
              <a:rPr lang="cs-CZ" altLang="cs-CZ" smtClean="0"/>
              <a:t>Řada zranění a konfliktů s ČOS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7624" y="541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5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Berlín 1936</a:t>
            </a:r>
            <a:endParaRPr lang="cs-CZ" dirty="0"/>
          </a:p>
        </p:txBody>
      </p:sp>
      <p:pic>
        <p:nvPicPr>
          <p:cNvPr id="14339" name="Zástupný symbol pro obsah 4" descr="Jan Brzák - Félix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557338"/>
            <a:ext cx="3125788" cy="4359275"/>
          </a:xfrm>
        </p:spPr>
      </p:pic>
      <p:sp>
        <p:nvSpPr>
          <p:cNvPr id="14340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Jan Brzák „Félix“</a:t>
            </a:r>
          </a:p>
          <a:p>
            <a:pPr eaLnBrk="1" hangingPunct="1"/>
            <a:r>
              <a:rPr lang="cs-CZ" altLang="cs-CZ" smtClean="0"/>
              <a:t>Rychlostní kanoistika a vodní slalomář</a:t>
            </a:r>
          </a:p>
          <a:p>
            <a:pPr eaLnBrk="1" hangingPunct="1"/>
            <a:r>
              <a:rPr lang="cs-CZ" altLang="cs-CZ" smtClean="0"/>
              <a:t>Zlato OH 1936 a 1948, bronz 1952</a:t>
            </a:r>
          </a:p>
          <a:p>
            <a:pPr eaLnBrk="1" hangingPunct="1"/>
            <a:r>
              <a:rPr lang="cs-CZ" altLang="cs-CZ" smtClean="0"/>
              <a:t>Legenda české kanoistiky</a:t>
            </a:r>
          </a:p>
          <a:p>
            <a:pPr eaLnBrk="1" hangingPunct="1"/>
            <a:r>
              <a:rPr lang="cs-CZ" altLang="cs-CZ" smtClean="0"/>
              <a:t>Dlouhá kariéra přerušená II. sv.válkou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31640" y="61803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211</TotalTime>
  <Words>404</Words>
  <Application>Microsoft Office PowerPoint</Application>
  <PresentationFormat>Předvádění na obrazovce (4:3)</PresentationFormat>
  <Paragraphs>88</Paragraphs>
  <Slides>12</Slides>
  <Notes>12</Notes>
  <HiddenSlides>0</HiddenSlides>
  <MMClips>12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20" baseType="lpstr">
      <vt:lpstr>Arial</vt:lpstr>
      <vt:lpstr>Book Antiqua</vt:lpstr>
      <vt:lpstr>Calibri</vt:lpstr>
      <vt:lpstr>Lucida Sans</vt:lpstr>
      <vt:lpstr>Wingdings</vt:lpstr>
      <vt:lpstr>Wingdings 2</vt:lpstr>
      <vt:lpstr>Wingdings 3</vt:lpstr>
      <vt:lpstr>Vrchol</vt:lpstr>
      <vt:lpstr>Hvězdy LOH</vt:lpstr>
      <vt:lpstr>Antverpy 1920</vt:lpstr>
      <vt:lpstr>Paříž 1924</vt:lpstr>
      <vt:lpstr>Paříž 1924</vt:lpstr>
      <vt:lpstr>Paříž 1924</vt:lpstr>
      <vt:lpstr>Amsterodam 1928</vt:lpstr>
      <vt:lpstr>Los Angeles 1932</vt:lpstr>
      <vt:lpstr>Los Angeles 1932</vt:lpstr>
      <vt:lpstr>Los Angeles 1932</vt:lpstr>
      <vt:lpstr>Berlín 1936</vt:lpstr>
      <vt:lpstr>Berlín 1936</vt:lpstr>
      <vt:lpstr>Berlín 1936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Hvězdy LOH</dc:title>
  <dc:creator>radek</dc:creator>
  <cp:lastModifiedBy>ktv</cp:lastModifiedBy>
  <cp:revision>20</cp:revision>
  <dcterms:created xsi:type="dcterms:W3CDTF">2016-11-22T09:22:11Z</dcterms:created>
  <dcterms:modified xsi:type="dcterms:W3CDTF">2020-11-20T08:54:31Z</dcterms:modified>
</cp:coreProperties>
</file>