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11"/>
  </p:notesMasterIdLst>
  <p:sldIdLst>
    <p:sldId id="296" r:id="rId2"/>
    <p:sldId id="295" r:id="rId3"/>
    <p:sldId id="294" r:id="rId4"/>
    <p:sldId id="293" r:id="rId5"/>
    <p:sldId id="269" r:id="rId6"/>
    <p:sldId id="280" r:id="rId7"/>
    <p:sldId id="288" r:id="rId8"/>
    <p:sldId id="289" r:id="rId9"/>
    <p:sldId id="286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2B2B2"/>
    <a:srgbClr val="66CCFF"/>
    <a:srgbClr val="FFFF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470" autoAdjust="0"/>
    <p:restoredTop sz="99645" autoAdjust="0"/>
  </p:normalViewPr>
  <p:slideViewPr>
    <p:cSldViewPr>
      <p:cViewPr varScale="1">
        <p:scale>
          <a:sx n="116" d="100"/>
          <a:sy n="116" d="100"/>
        </p:scale>
        <p:origin x="1086" y="138"/>
      </p:cViewPr>
      <p:guideLst>
        <p:guide orient="horz" pos="2160"/>
        <p:guide pos="2880"/>
      </p:guideLst>
    </p:cSldViewPr>
  </p:slideViewPr>
  <p:outlineViewPr>
    <p:cViewPr>
      <p:scale>
        <a:sx n="66" d="100"/>
        <a:sy n="66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F8376C-5855-4315-8546-25506B0BB4B8}" type="datetimeFigureOut">
              <a:rPr lang="cs-CZ" smtClean="0"/>
              <a:t>9.2.2017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E1A23F-533D-4000-AD10-B41895FE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019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D77DA0-415A-4C3B-B36C-6DC6C87FE8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ACF9-8184-4F95-9FA1-E1203630C0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6BED-B750-48AF-96E0-3DA040C1EE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B182D-85FC-4BE8-96D0-27D0EEE9BF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9641-F484-4094-AD7F-BD6881A558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42EF-3DA1-4718-9BC6-3670B60336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D8703-8DD4-429F-93E6-09575502B8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7135E-5667-4C18-ACAD-A47A468EA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43D4-C1CA-445A-AD98-91E917393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5818-9169-4183-930F-559863F9F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0DDFD-5293-4CC7-95AA-88F7CA9CB0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2329B0B-F463-4326-A6FA-46103A1F02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Střihová skladba 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tak poskytuje významnou možnost tvorby </a:t>
            </a:r>
            <a:r>
              <a:rPr lang="cs-CZ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specifického „filmového prostoru“ </a:t>
            </a:r>
          </a:p>
          <a:p>
            <a:pPr lvl="0"/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který zpravidla zobrazuje prostor děje podle záměru tvůrce</a:t>
            </a:r>
          </a:p>
          <a:p>
            <a:pPr lvl="1"/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např. tak, aby divák byl z hlediska dramatické stavby udržen pokud možno co nejdéle v napětí a „nevědomosti“ apod. 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70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Prostorová orientace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filmový rám obrazu nutně omezuje skutečný prostor akce </a:t>
            </a:r>
          </a:p>
          <a:p>
            <a:pPr lvl="0"/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protože divák převážně vidí pouze určité výseky děje, může v praxi posloupnost záběrů </a:t>
            </a:r>
          </a:p>
          <a:p>
            <a:pPr lvl="1"/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snadno diváka prostorově zmást a dezorientovat </a:t>
            </a:r>
          </a:p>
          <a:p>
            <a:pPr lvl="1"/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nebo zase naopak vytvořit úplně jiný iluzivní prostor</a:t>
            </a:r>
          </a:p>
        </p:txBody>
      </p:sp>
    </p:spTree>
    <p:extLst>
      <p:ext uri="{BB962C8B-B14F-4D97-AF65-F5344CB8AC3E}">
        <p14:creationId xmlns:p14="http://schemas.microsoft.com/office/powerpoint/2010/main" val="286676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Prostorová dezorientace diváka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tj. jeho zmatení sestřižením chybné a nelogicky navazující dvojice záběrů, </a:t>
            </a:r>
          </a:p>
          <a:p>
            <a:pPr lvl="0"/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je v technické střihové skladbě zejména pro začínající tvůrce velmi pravděpodobný důsledek neznalosti daných pravidel, která jsou zde zpřehledněna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09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Pravidla, která zabraňují prostorové dezorientaci diváka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 lvl="0"/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Správné prostorové orientace diváka dosáhneme tak pouze tehdy, uplatňujeme-li při střihu a tvorbě obecně platná pravidla např.:</a:t>
            </a:r>
          </a:p>
          <a:p>
            <a:pPr lvl="1"/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nezobrazování děje rozdílným </a:t>
            </a:r>
            <a:r>
              <a:rPr lang="cs-CZ" sz="2800" dirty="0" err="1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rakursem</a:t>
            </a:r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(podhledem a nadhledem)</a:t>
            </a:r>
            <a:endParaRPr lang="cs-CZ" sz="2800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/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pravidlo </a:t>
            </a:r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osy (dvou významných objektů, osob)</a:t>
            </a:r>
            <a:endParaRPr lang="cs-CZ" sz="2800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/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snímání směru </a:t>
            </a:r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pohybu, směru pohledu osoby</a:t>
            </a:r>
            <a:endParaRPr lang="cs-CZ" sz="2800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09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Pravidlo osy – obrana proti prostorové dezorientaci diváka</a:t>
            </a:r>
          </a:p>
        </p:txBody>
      </p:sp>
      <p:pic>
        <p:nvPicPr>
          <p:cNvPr id="24592" name="Picture 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5" y="1704975"/>
            <a:ext cx="5089525" cy="464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3429000" y="3429000"/>
            <a:ext cx="3810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Osoba 1               Osoba 2</a:t>
            </a:r>
          </a:p>
        </p:txBody>
      </p:sp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4114800" y="1828800"/>
            <a:ext cx="137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Kamera 2</a:t>
            </a:r>
          </a:p>
        </p:txBody>
      </p:sp>
      <p:sp>
        <p:nvSpPr>
          <p:cNvPr id="24595" name="Text Box 19"/>
          <p:cNvSpPr txBox="1">
            <a:spLocks noChangeArrowheads="1"/>
          </p:cNvSpPr>
          <p:nvPr/>
        </p:nvSpPr>
        <p:spPr bwMode="auto">
          <a:xfrm>
            <a:off x="6858000" y="5334000"/>
            <a:ext cx="137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Kamera 1</a:t>
            </a: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7391400" y="3429000"/>
            <a:ext cx="1219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OSA</a:t>
            </a:r>
          </a:p>
        </p:txBody>
      </p:sp>
      <p:sp>
        <p:nvSpPr>
          <p:cNvPr id="24597" name="Text Box 21"/>
          <p:cNvSpPr txBox="1">
            <a:spLocks noChangeArrowheads="1"/>
          </p:cNvSpPr>
          <p:nvPr/>
        </p:nvSpPr>
        <p:spPr bwMode="auto">
          <a:xfrm>
            <a:off x="304800" y="3263900"/>
            <a:ext cx="29718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Nelze provádět nebo nastřihnout ihned po sobě záběr kamery 1 a kamery 2!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Pravidlo osy – přechod přes osu – prostřih na detail osoby</a:t>
            </a: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676400"/>
            <a:ext cx="5089525" cy="464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3429000" y="3429000"/>
            <a:ext cx="3810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Osoba 1               Osoba 2</a:t>
            </a: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4114800" y="1828800"/>
            <a:ext cx="137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Záběr 3</a:t>
            </a: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6858000" y="5334000"/>
            <a:ext cx="137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Záběr 1</a:t>
            </a: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7391400" y="3429000"/>
            <a:ext cx="1219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OSA</a:t>
            </a: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304800" y="3263900"/>
            <a:ext cx="22860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Přes osu lze přejít pomocí „prostřihu“ </a:t>
            </a:r>
          </a:p>
        </p:txBody>
      </p:sp>
      <p:grpSp>
        <p:nvGrpSpPr>
          <p:cNvPr id="43022" name="Group 14"/>
          <p:cNvGrpSpPr>
            <a:grpSpLocks/>
          </p:cNvGrpSpPr>
          <p:nvPr/>
        </p:nvGrpSpPr>
        <p:grpSpPr bwMode="auto">
          <a:xfrm>
            <a:off x="4267200" y="3657600"/>
            <a:ext cx="1905000" cy="1143000"/>
            <a:chOff x="2688" y="2304"/>
            <a:chExt cx="1200" cy="720"/>
          </a:xfrm>
        </p:grpSpPr>
        <p:sp>
          <p:nvSpPr>
            <p:cNvPr id="43017" name="Rectangle 9"/>
            <p:cNvSpPr>
              <a:spLocks noChangeArrowheads="1"/>
            </p:cNvSpPr>
            <p:nvPr/>
          </p:nvSpPr>
          <p:spPr bwMode="auto">
            <a:xfrm>
              <a:off x="3216" y="2496"/>
              <a:ext cx="288" cy="19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3018" name="Line 10"/>
            <p:cNvSpPr>
              <a:spLocks noChangeShapeType="1"/>
            </p:cNvSpPr>
            <p:nvPr/>
          </p:nvSpPr>
          <p:spPr bwMode="auto">
            <a:xfrm>
              <a:off x="2688" y="2304"/>
              <a:ext cx="528" cy="24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lg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3019" name="Line 11"/>
            <p:cNvSpPr>
              <a:spLocks noChangeShapeType="1"/>
            </p:cNvSpPr>
            <p:nvPr/>
          </p:nvSpPr>
          <p:spPr bwMode="auto">
            <a:xfrm rot="-3122536">
              <a:off x="2688" y="2640"/>
              <a:ext cx="528" cy="24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lg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3020" name="Text Box 12"/>
            <p:cNvSpPr txBox="1">
              <a:spLocks noChangeArrowheads="1"/>
            </p:cNvSpPr>
            <p:nvPr/>
          </p:nvSpPr>
          <p:spPr bwMode="auto">
            <a:xfrm>
              <a:off x="3024" y="2745"/>
              <a:ext cx="86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>
                  <a:solidFill>
                    <a:srgbClr val="FFFF66"/>
                  </a:solidFill>
                </a:rPr>
                <a:t>Záběr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3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3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Pravidlo osy – přechod přes osu – prostřih z osy na pohybující se objekt</a:t>
            </a:r>
          </a:p>
        </p:txBody>
      </p:sp>
      <p:sp>
        <p:nvSpPr>
          <p:cNvPr id="54286" name="Rectangle 14"/>
          <p:cNvSpPr>
            <a:spLocks noChangeArrowheads="1"/>
          </p:cNvSpPr>
          <p:nvPr/>
        </p:nvSpPr>
        <p:spPr bwMode="auto">
          <a:xfrm>
            <a:off x="2667000" y="1676400"/>
            <a:ext cx="1397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6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cs-CZ"/>
          </a:p>
        </p:txBody>
      </p:sp>
      <p:sp>
        <p:nvSpPr>
          <p:cNvPr id="54287" name="Rectangle 15"/>
          <p:cNvSpPr>
            <a:spLocks noChangeArrowheads="1"/>
          </p:cNvSpPr>
          <p:nvPr/>
        </p:nvSpPr>
        <p:spPr bwMode="auto">
          <a:xfrm>
            <a:off x="2682875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88" name="Rectangle 16"/>
          <p:cNvSpPr>
            <a:spLocks noChangeArrowheads="1"/>
          </p:cNvSpPr>
          <p:nvPr/>
        </p:nvSpPr>
        <p:spPr bwMode="auto">
          <a:xfrm>
            <a:off x="2954338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89" name="Rectangle 17"/>
          <p:cNvSpPr>
            <a:spLocks noChangeArrowheads="1"/>
          </p:cNvSpPr>
          <p:nvPr/>
        </p:nvSpPr>
        <p:spPr bwMode="auto">
          <a:xfrm>
            <a:off x="3052763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90" name="Rectangle 18"/>
          <p:cNvSpPr>
            <a:spLocks noChangeArrowheads="1"/>
          </p:cNvSpPr>
          <p:nvPr/>
        </p:nvSpPr>
        <p:spPr bwMode="auto">
          <a:xfrm>
            <a:off x="3324225" y="4070350"/>
            <a:ext cx="23813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91" name="Rectangle 19"/>
          <p:cNvSpPr>
            <a:spLocks noChangeArrowheads="1"/>
          </p:cNvSpPr>
          <p:nvPr/>
        </p:nvSpPr>
        <p:spPr bwMode="auto">
          <a:xfrm>
            <a:off x="3422650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92" name="Rectangle 20"/>
          <p:cNvSpPr>
            <a:spLocks noChangeArrowheads="1"/>
          </p:cNvSpPr>
          <p:nvPr/>
        </p:nvSpPr>
        <p:spPr bwMode="auto">
          <a:xfrm>
            <a:off x="3692525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93" name="Rectangle 21"/>
          <p:cNvSpPr>
            <a:spLocks noChangeArrowheads="1"/>
          </p:cNvSpPr>
          <p:nvPr/>
        </p:nvSpPr>
        <p:spPr bwMode="auto">
          <a:xfrm>
            <a:off x="3792538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94" name="Rectangle 22"/>
          <p:cNvSpPr>
            <a:spLocks noChangeArrowheads="1"/>
          </p:cNvSpPr>
          <p:nvPr/>
        </p:nvSpPr>
        <p:spPr bwMode="auto">
          <a:xfrm>
            <a:off x="4062413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95" name="Rectangle 23"/>
          <p:cNvSpPr>
            <a:spLocks noChangeArrowheads="1"/>
          </p:cNvSpPr>
          <p:nvPr/>
        </p:nvSpPr>
        <p:spPr bwMode="auto">
          <a:xfrm>
            <a:off x="4160838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96" name="Rectangle 24"/>
          <p:cNvSpPr>
            <a:spLocks noChangeArrowheads="1"/>
          </p:cNvSpPr>
          <p:nvPr/>
        </p:nvSpPr>
        <p:spPr bwMode="auto">
          <a:xfrm>
            <a:off x="4432300" y="4070350"/>
            <a:ext cx="23813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97" name="Rectangle 25"/>
          <p:cNvSpPr>
            <a:spLocks noChangeArrowheads="1"/>
          </p:cNvSpPr>
          <p:nvPr/>
        </p:nvSpPr>
        <p:spPr bwMode="auto">
          <a:xfrm>
            <a:off x="4530725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98" name="Rectangle 26"/>
          <p:cNvSpPr>
            <a:spLocks noChangeArrowheads="1"/>
          </p:cNvSpPr>
          <p:nvPr/>
        </p:nvSpPr>
        <p:spPr bwMode="auto">
          <a:xfrm>
            <a:off x="4802188" y="4070350"/>
            <a:ext cx="23812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299" name="Rectangle 27"/>
          <p:cNvSpPr>
            <a:spLocks noChangeArrowheads="1"/>
          </p:cNvSpPr>
          <p:nvPr/>
        </p:nvSpPr>
        <p:spPr bwMode="auto">
          <a:xfrm>
            <a:off x="4900613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00" name="Rectangle 28"/>
          <p:cNvSpPr>
            <a:spLocks noChangeArrowheads="1"/>
          </p:cNvSpPr>
          <p:nvPr/>
        </p:nvSpPr>
        <p:spPr bwMode="auto">
          <a:xfrm>
            <a:off x="5170488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01" name="Rectangle 29"/>
          <p:cNvSpPr>
            <a:spLocks noChangeArrowheads="1"/>
          </p:cNvSpPr>
          <p:nvPr/>
        </p:nvSpPr>
        <p:spPr bwMode="auto">
          <a:xfrm>
            <a:off x="5270500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02" name="Rectangle 30"/>
          <p:cNvSpPr>
            <a:spLocks noChangeArrowheads="1"/>
          </p:cNvSpPr>
          <p:nvPr/>
        </p:nvSpPr>
        <p:spPr bwMode="auto">
          <a:xfrm>
            <a:off x="5540375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03" name="Rectangle 31"/>
          <p:cNvSpPr>
            <a:spLocks noChangeArrowheads="1"/>
          </p:cNvSpPr>
          <p:nvPr/>
        </p:nvSpPr>
        <p:spPr bwMode="auto">
          <a:xfrm>
            <a:off x="5638800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04" name="Rectangle 32"/>
          <p:cNvSpPr>
            <a:spLocks noChangeArrowheads="1"/>
          </p:cNvSpPr>
          <p:nvPr/>
        </p:nvSpPr>
        <p:spPr bwMode="auto">
          <a:xfrm>
            <a:off x="5910263" y="4070350"/>
            <a:ext cx="23812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05" name="Rectangle 33"/>
          <p:cNvSpPr>
            <a:spLocks noChangeArrowheads="1"/>
          </p:cNvSpPr>
          <p:nvPr/>
        </p:nvSpPr>
        <p:spPr bwMode="auto">
          <a:xfrm>
            <a:off x="6008688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06" name="Rectangle 34"/>
          <p:cNvSpPr>
            <a:spLocks noChangeArrowheads="1"/>
          </p:cNvSpPr>
          <p:nvPr/>
        </p:nvSpPr>
        <p:spPr bwMode="auto">
          <a:xfrm>
            <a:off x="6280150" y="4070350"/>
            <a:ext cx="23813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07" name="Rectangle 35"/>
          <p:cNvSpPr>
            <a:spLocks noChangeArrowheads="1"/>
          </p:cNvSpPr>
          <p:nvPr/>
        </p:nvSpPr>
        <p:spPr bwMode="auto">
          <a:xfrm>
            <a:off x="6378575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08" name="Rectangle 36"/>
          <p:cNvSpPr>
            <a:spLocks noChangeArrowheads="1"/>
          </p:cNvSpPr>
          <p:nvPr/>
        </p:nvSpPr>
        <p:spPr bwMode="auto">
          <a:xfrm>
            <a:off x="6648450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09" name="Rectangle 37"/>
          <p:cNvSpPr>
            <a:spLocks noChangeArrowheads="1"/>
          </p:cNvSpPr>
          <p:nvPr/>
        </p:nvSpPr>
        <p:spPr bwMode="auto">
          <a:xfrm>
            <a:off x="6746875" y="4070350"/>
            <a:ext cx="198438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10" name="Rectangle 38"/>
          <p:cNvSpPr>
            <a:spLocks noChangeArrowheads="1"/>
          </p:cNvSpPr>
          <p:nvPr/>
        </p:nvSpPr>
        <p:spPr bwMode="auto">
          <a:xfrm>
            <a:off x="7018338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11" name="Rectangle 39"/>
          <p:cNvSpPr>
            <a:spLocks noChangeArrowheads="1"/>
          </p:cNvSpPr>
          <p:nvPr/>
        </p:nvSpPr>
        <p:spPr bwMode="auto">
          <a:xfrm>
            <a:off x="7116763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12" name="Rectangle 40"/>
          <p:cNvSpPr>
            <a:spLocks noChangeArrowheads="1"/>
          </p:cNvSpPr>
          <p:nvPr/>
        </p:nvSpPr>
        <p:spPr bwMode="auto">
          <a:xfrm>
            <a:off x="7388225" y="4070350"/>
            <a:ext cx="23813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4313" name="Rectangle 41"/>
          <p:cNvSpPr>
            <a:spLocks noChangeArrowheads="1"/>
          </p:cNvSpPr>
          <p:nvPr/>
        </p:nvSpPr>
        <p:spPr bwMode="auto">
          <a:xfrm>
            <a:off x="7486650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54389" name="Group 117"/>
          <p:cNvGrpSpPr>
            <a:grpSpLocks/>
          </p:cNvGrpSpPr>
          <p:nvPr/>
        </p:nvGrpSpPr>
        <p:grpSpPr bwMode="auto">
          <a:xfrm>
            <a:off x="2667000" y="1562100"/>
            <a:ext cx="3336925" cy="1790700"/>
            <a:chOff x="2027" y="1056"/>
            <a:chExt cx="2102" cy="1128"/>
          </a:xfrm>
        </p:grpSpPr>
        <p:sp>
          <p:nvSpPr>
            <p:cNvPr id="54345" name="Freeform 73"/>
            <p:cNvSpPr>
              <a:spLocks/>
            </p:cNvSpPr>
            <p:nvPr/>
          </p:nvSpPr>
          <p:spPr bwMode="auto">
            <a:xfrm>
              <a:off x="2042" y="1071"/>
              <a:ext cx="460" cy="514"/>
            </a:xfrm>
            <a:custGeom>
              <a:avLst/>
              <a:gdLst>
                <a:gd name="T0" fmla="*/ 74 w 178"/>
                <a:gd name="T1" fmla="*/ 0 h 199"/>
                <a:gd name="T2" fmla="*/ 0 w 178"/>
                <a:gd name="T3" fmla="*/ 52 h 199"/>
                <a:gd name="T4" fmla="*/ 104 w 178"/>
                <a:gd name="T5" fmla="*/ 199 h 199"/>
                <a:gd name="T6" fmla="*/ 178 w 178"/>
                <a:gd name="T7" fmla="*/ 147 h 199"/>
                <a:gd name="T8" fmla="*/ 74 w 178"/>
                <a:gd name="T9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">
                  <a:moveTo>
                    <a:pt x="74" y="0"/>
                  </a:moveTo>
                  <a:lnTo>
                    <a:pt x="0" y="52"/>
                  </a:lnTo>
                  <a:lnTo>
                    <a:pt x="104" y="199"/>
                  </a:lnTo>
                  <a:lnTo>
                    <a:pt x="178" y="147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46" name="Freeform 74"/>
            <p:cNvSpPr>
              <a:spLocks noEditPoints="1"/>
            </p:cNvSpPr>
            <p:nvPr/>
          </p:nvSpPr>
          <p:spPr bwMode="auto">
            <a:xfrm>
              <a:off x="2027" y="1056"/>
              <a:ext cx="491" cy="545"/>
            </a:xfrm>
            <a:custGeom>
              <a:avLst/>
              <a:gdLst>
                <a:gd name="T0" fmla="*/ 10 w 491"/>
                <a:gd name="T1" fmla="*/ 142 h 545"/>
                <a:gd name="T2" fmla="*/ 0 w 491"/>
                <a:gd name="T3" fmla="*/ 147 h 545"/>
                <a:gd name="T4" fmla="*/ 7 w 491"/>
                <a:gd name="T5" fmla="*/ 158 h 545"/>
                <a:gd name="T6" fmla="*/ 276 w 491"/>
                <a:gd name="T7" fmla="*/ 537 h 545"/>
                <a:gd name="T8" fmla="*/ 281 w 491"/>
                <a:gd name="T9" fmla="*/ 545 h 545"/>
                <a:gd name="T10" fmla="*/ 292 w 491"/>
                <a:gd name="T11" fmla="*/ 540 h 545"/>
                <a:gd name="T12" fmla="*/ 483 w 491"/>
                <a:gd name="T13" fmla="*/ 405 h 545"/>
                <a:gd name="T14" fmla="*/ 491 w 491"/>
                <a:gd name="T15" fmla="*/ 398 h 545"/>
                <a:gd name="T16" fmla="*/ 486 w 491"/>
                <a:gd name="T17" fmla="*/ 390 h 545"/>
                <a:gd name="T18" fmla="*/ 217 w 491"/>
                <a:gd name="T19" fmla="*/ 10 h 545"/>
                <a:gd name="T20" fmla="*/ 209 w 491"/>
                <a:gd name="T21" fmla="*/ 0 h 545"/>
                <a:gd name="T22" fmla="*/ 201 w 491"/>
                <a:gd name="T23" fmla="*/ 8 h 545"/>
                <a:gd name="T24" fmla="*/ 10 w 491"/>
                <a:gd name="T25" fmla="*/ 142 h 545"/>
                <a:gd name="T26" fmla="*/ 214 w 491"/>
                <a:gd name="T27" fmla="*/ 26 h 545"/>
                <a:gd name="T28" fmla="*/ 206 w 491"/>
                <a:gd name="T29" fmla="*/ 15 h 545"/>
                <a:gd name="T30" fmla="*/ 199 w 491"/>
                <a:gd name="T31" fmla="*/ 23 h 545"/>
                <a:gd name="T32" fmla="*/ 468 w 491"/>
                <a:gd name="T33" fmla="*/ 403 h 545"/>
                <a:gd name="T34" fmla="*/ 475 w 491"/>
                <a:gd name="T35" fmla="*/ 395 h 545"/>
                <a:gd name="T36" fmla="*/ 470 w 491"/>
                <a:gd name="T37" fmla="*/ 387 h 545"/>
                <a:gd name="T38" fmla="*/ 279 w 491"/>
                <a:gd name="T39" fmla="*/ 522 h 545"/>
                <a:gd name="T40" fmla="*/ 284 w 491"/>
                <a:gd name="T41" fmla="*/ 529 h 545"/>
                <a:gd name="T42" fmla="*/ 294 w 491"/>
                <a:gd name="T43" fmla="*/ 524 h 545"/>
                <a:gd name="T44" fmla="*/ 25 w 491"/>
                <a:gd name="T45" fmla="*/ 145 h 545"/>
                <a:gd name="T46" fmla="*/ 15 w 491"/>
                <a:gd name="T47" fmla="*/ 150 h 545"/>
                <a:gd name="T48" fmla="*/ 23 w 491"/>
                <a:gd name="T49" fmla="*/ 160 h 545"/>
                <a:gd name="T50" fmla="*/ 214 w 491"/>
                <a:gd name="T51" fmla="*/ 26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1" h="545">
                  <a:moveTo>
                    <a:pt x="10" y="142"/>
                  </a:moveTo>
                  <a:lnTo>
                    <a:pt x="0" y="147"/>
                  </a:lnTo>
                  <a:lnTo>
                    <a:pt x="7" y="158"/>
                  </a:lnTo>
                  <a:lnTo>
                    <a:pt x="276" y="537"/>
                  </a:lnTo>
                  <a:lnTo>
                    <a:pt x="281" y="545"/>
                  </a:lnTo>
                  <a:lnTo>
                    <a:pt x="292" y="540"/>
                  </a:lnTo>
                  <a:lnTo>
                    <a:pt x="483" y="405"/>
                  </a:lnTo>
                  <a:lnTo>
                    <a:pt x="491" y="398"/>
                  </a:lnTo>
                  <a:lnTo>
                    <a:pt x="486" y="390"/>
                  </a:lnTo>
                  <a:lnTo>
                    <a:pt x="217" y="10"/>
                  </a:lnTo>
                  <a:lnTo>
                    <a:pt x="209" y="0"/>
                  </a:lnTo>
                  <a:lnTo>
                    <a:pt x="201" y="8"/>
                  </a:lnTo>
                  <a:lnTo>
                    <a:pt x="10" y="142"/>
                  </a:lnTo>
                  <a:close/>
                  <a:moveTo>
                    <a:pt x="214" y="26"/>
                  </a:moveTo>
                  <a:lnTo>
                    <a:pt x="206" y="15"/>
                  </a:lnTo>
                  <a:lnTo>
                    <a:pt x="199" y="23"/>
                  </a:lnTo>
                  <a:lnTo>
                    <a:pt x="468" y="403"/>
                  </a:lnTo>
                  <a:lnTo>
                    <a:pt x="475" y="395"/>
                  </a:lnTo>
                  <a:lnTo>
                    <a:pt x="470" y="387"/>
                  </a:lnTo>
                  <a:lnTo>
                    <a:pt x="279" y="522"/>
                  </a:lnTo>
                  <a:lnTo>
                    <a:pt x="284" y="529"/>
                  </a:lnTo>
                  <a:lnTo>
                    <a:pt x="294" y="524"/>
                  </a:lnTo>
                  <a:lnTo>
                    <a:pt x="25" y="145"/>
                  </a:lnTo>
                  <a:lnTo>
                    <a:pt x="15" y="150"/>
                  </a:lnTo>
                  <a:lnTo>
                    <a:pt x="23" y="160"/>
                  </a:lnTo>
                  <a:lnTo>
                    <a:pt x="214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47" name="Freeform 75"/>
            <p:cNvSpPr>
              <a:spLocks/>
            </p:cNvSpPr>
            <p:nvPr/>
          </p:nvSpPr>
          <p:spPr bwMode="auto">
            <a:xfrm>
              <a:off x="2464" y="1477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5 h 39"/>
                <a:gd name="T4" fmla="*/ 56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5"/>
                  </a:lnTo>
                  <a:lnTo>
                    <a:pt x="56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48" name="Freeform 76"/>
            <p:cNvSpPr>
              <a:spLocks/>
            </p:cNvSpPr>
            <p:nvPr/>
          </p:nvSpPr>
          <p:spPr bwMode="auto">
            <a:xfrm>
              <a:off x="2564" y="1518"/>
              <a:ext cx="62" cy="39"/>
            </a:xfrm>
            <a:custGeom>
              <a:avLst/>
              <a:gdLst>
                <a:gd name="T0" fmla="*/ 6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6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6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49" name="Freeform 77"/>
            <p:cNvSpPr>
              <a:spLocks/>
            </p:cNvSpPr>
            <p:nvPr/>
          </p:nvSpPr>
          <p:spPr bwMode="auto">
            <a:xfrm>
              <a:off x="2665" y="1560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7 w 62"/>
                <a:gd name="T5" fmla="*/ 41 h 41"/>
                <a:gd name="T6" fmla="*/ 62 w 62"/>
                <a:gd name="T7" fmla="*/ 25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7" y="41"/>
                  </a:lnTo>
                  <a:lnTo>
                    <a:pt x="62" y="2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50" name="Freeform 78"/>
            <p:cNvSpPr>
              <a:spLocks/>
            </p:cNvSpPr>
            <p:nvPr/>
          </p:nvSpPr>
          <p:spPr bwMode="auto">
            <a:xfrm>
              <a:off x="2764" y="1601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6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6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51" name="Freeform 79"/>
            <p:cNvSpPr>
              <a:spLocks/>
            </p:cNvSpPr>
            <p:nvPr/>
          </p:nvSpPr>
          <p:spPr bwMode="auto">
            <a:xfrm>
              <a:off x="2864" y="1645"/>
              <a:ext cx="62" cy="38"/>
            </a:xfrm>
            <a:custGeom>
              <a:avLst/>
              <a:gdLst>
                <a:gd name="T0" fmla="*/ 6 w 62"/>
                <a:gd name="T1" fmla="*/ 0 h 38"/>
                <a:gd name="T2" fmla="*/ 0 w 62"/>
                <a:gd name="T3" fmla="*/ 15 h 38"/>
                <a:gd name="T4" fmla="*/ 57 w 62"/>
                <a:gd name="T5" fmla="*/ 38 h 38"/>
                <a:gd name="T6" fmla="*/ 62 w 62"/>
                <a:gd name="T7" fmla="*/ 23 h 38"/>
                <a:gd name="T8" fmla="*/ 6 w 62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8">
                  <a:moveTo>
                    <a:pt x="6" y="0"/>
                  </a:moveTo>
                  <a:lnTo>
                    <a:pt x="0" y="15"/>
                  </a:lnTo>
                  <a:lnTo>
                    <a:pt x="57" y="38"/>
                  </a:lnTo>
                  <a:lnTo>
                    <a:pt x="62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52" name="Freeform 80"/>
            <p:cNvSpPr>
              <a:spLocks/>
            </p:cNvSpPr>
            <p:nvPr/>
          </p:nvSpPr>
          <p:spPr bwMode="auto">
            <a:xfrm>
              <a:off x="2965" y="1686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53" name="Freeform 81"/>
            <p:cNvSpPr>
              <a:spLocks/>
            </p:cNvSpPr>
            <p:nvPr/>
          </p:nvSpPr>
          <p:spPr bwMode="auto">
            <a:xfrm>
              <a:off x="3066" y="1727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54" name="Freeform 82"/>
            <p:cNvSpPr>
              <a:spLocks/>
            </p:cNvSpPr>
            <p:nvPr/>
          </p:nvSpPr>
          <p:spPr bwMode="auto">
            <a:xfrm>
              <a:off x="3164" y="1769"/>
              <a:ext cx="65" cy="38"/>
            </a:xfrm>
            <a:custGeom>
              <a:avLst/>
              <a:gdLst>
                <a:gd name="T0" fmla="*/ 6 w 65"/>
                <a:gd name="T1" fmla="*/ 0 h 38"/>
                <a:gd name="T2" fmla="*/ 0 w 65"/>
                <a:gd name="T3" fmla="*/ 15 h 38"/>
                <a:gd name="T4" fmla="*/ 60 w 65"/>
                <a:gd name="T5" fmla="*/ 38 h 38"/>
                <a:gd name="T6" fmla="*/ 65 w 65"/>
                <a:gd name="T7" fmla="*/ 23 h 38"/>
                <a:gd name="T8" fmla="*/ 6 w 6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38">
                  <a:moveTo>
                    <a:pt x="6" y="0"/>
                  </a:moveTo>
                  <a:lnTo>
                    <a:pt x="0" y="15"/>
                  </a:lnTo>
                  <a:lnTo>
                    <a:pt x="60" y="38"/>
                  </a:lnTo>
                  <a:lnTo>
                    <a:pt x="65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55" name="Freeform 83"/>
            <p:cNvSpPr>
              <a:spLocks/>
            </p:cNvSpPr>
            <p:nvPr/>
          </p:nvSpPr>
          <p:spPr bwMode="auto">
            <a:xfrm>
              <a:off x="3265" y="1810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56" name="Freeform 84"/>
            <p:cNvSpPr>
              <a:spLocks/>
            </p:cNvSpPr>
            <p:nvPr/>
          </p:nvSpPr>
          <p:spPr bwMode="auto">
            <a:xfrm>
              <a:off x="3366" y="1851"/>
              <a:ext cx="62" cy="42"/>
            </a:xfrm>
            <a:custGeom>
              <a:avLst/>
              <a:gdLst>
                <a:gd name="T0" fmla="*/ 5 w 62"/>
                <a:gd name="T1" fmla="*/ 0 h 42"/>
                <a:gd name="T2" fmla="*/ 0 w 62"/>
                <a:gd name="T3" fmla="*/ 16 h 42"/>
                <a:gd name="T4" fmla="*/ 57 w 62"/>
                <a:gd name="T5" fmla="*/ 42 h 42"/>
                <a:gd name="T6" fmla="*/ 62 w 62"/>
                <a:gd name="T7" fmla="*/ 26 h 42"/>
                <a:gd name="T8" fmla="*/ 5 w 6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2">
                  <a:moveTo>
                    <a:pt x="5" y="0"/>
                  </a:moveTo>
                  <a:lnTo>
                    <a:pt x="0" y="16"/>
                  </a:lnTo>
                  <a:lnTo>
                    <a:pt x="57" y="42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57" name="Freeform 85"/>
            <p:cNvSpPr>
              <a:spLocks/>
            </p:cNvSpPr>
            <p:nvPr/>
          </p:nvSpPr>
          <p:spPr bwMode="auto">
            <a:xfrm>
              <a:off x="3467" y="1895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58" name="Freeform 86"/>
            <p:cNvSpPr>
              <a:spLocks/>
            </p:cNvSpPr>
            <p:nvPr/>
          </p:nvSpPr>
          <p:spPr bwMode="auto">
            <a:xfrm>
              <a:off x="3565" y="1937"/>
              <a:ext cx="65" cy="38"/>
            </a:xfrm>
            <a:custGeom>
              <a:avLst/>
              <a:gdLst>
                <a:gd name="T0" fmla="*/ 5 w 65"/>
                <a:gd name="T1" fmla="*/ 0 h 38"/>
                <a:gd name="T2" fmla="*/ 0 w 65"/>
                <a:gd name="T3" fmla="*/ 15 h 38"/>
                <a:gd name="T4" fmla="*/ 60 w 65"/>
                <a:gd name="T5" fmla="*/ 38 h 38"/>
                <a:gd name="T6" fmla="*/ 65 w 65"/>
                <a:gd name="T7" fmla="*/ 23 h 38"/>
                <a:gd name="T8" fmla="*/ 5 w 6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38">
                  <a:moveTo>
                    <a:pt x="5" y="0"/>
                  </a:moveTo>
                  <a:lnTo>
                    <a:pt x="0" y="15"/>
                  </a:lnTo>
                  <a:lnTo>
                    <a:pt x="60" y="38"/>
                  </a:lnTo>
                  <a:lnTo>
                    <a:pt x="65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59" name="Freeform 87"/>
            <p:cNvSpPr>
              <a:spLocks/>
            </p:cNvSpPr>
            <p:nvPr/>
          </p:nvSpPr>
          <p:spPr bwMode="auto">
            <a:xfrm>
              <a:off x="3666" y="1978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5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5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60" name="Freeform 88"/>
            <p:cNvSpPr>
              <a:spLocks/>
            </p:cNvSpPr>
            <p:nvPr/>
          </p:nvSpPr>
          <p:spPr bwMode="auto">
            <a:xfrm>
              <a:off x="3767" y="2019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61" name="Freeform 89"/>
            <p:cNvSpPr>
              <a:spLocks/>
            </p:cNvSpPr>
            <p:nvPr/>
          </p:nvSpPr>
          <p:spPr bwMode="auto">
            <a:xfrm>
              <a:off x="3868" y="2061"/>
              <a:ext cx="62" cy="38"/>
            </a:xfrm>
            <a:custGeom>
              <a:avLst/>
              <a:gdLst>
                <a:gd name="T0" fmla="*/ 5 w 62"/>
                <a:gd name="T1" fmla="*/ 0 h 38"/>
                <a:gd name="T2" fmla="*/ 0 w 62"/>
                <a:gd name="T3" fmla="*/ 15 h 38"/>
                <a:gd name="T4" fmla="*/ 57 w 62"/>
                <a:gd name="T5" fmla="*/ 38 h 38"/>
                <a:gd name="T6" fmla="*/ 62 w 62"/>
                <a:gd name="T7" fmla="*/ 23 h 38"/>
                <a:gd name="T8" fmla="*/ 5 w 62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8">
                  <a:moveTo>
                    <a:pt x="5" y="0"/>
                  </a:moveTo>
                  <a:lnTo>
                    <a:pt x="0" y="15"/>
                  </a:lnTo>
                  <a:lnTo>
                    <a:pt x="57" y="38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62" name="Freeform 90"/>
            <p:cNvSpPr>
              <a:spLocks/>
            </p:cNvSpPr>
            <p:nvPr/>
          </p:nvSpPr>
          <p:spPr bwMode="auto">
            <a:xfrm>
              <a:off x="3969" y="2102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6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6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63" name="Freeform 91"/>
            <p:cNvSpPr>
              <a:spLocks/>
            </p:cNvSpPr>
            <p:nvPr/>
          </p:nvSpPr>
          <p:spPr bwMode="auto">
            <a:xfrm>
              <a:off x="4067" y="2143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6 h 41"/>
                <a:gd name="T4" fmla="*/ 57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6"/>
                  </a:lnTo>
                  <a:lnTo>
                    <a:pt x="57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68" name="Rectangle 96"/>
            <p:cNvSpPr>
              <a:spLocks noChangeArrowheads="1"/>
            </p:cNvSpPr>
            <p:nvPr/>
          </p:nvSpPr>
          <p:spPr bwMode="auto">
            <a:xfrm>
              <a:off x="2355" y="2032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69" name="Rectangle 97"/>
            <p:cNvSpPr>
              <a:spLocks noChangeArrowheads="1"/>
            </p:cNvSpPr>
            <p:nvPr/>
          </p:nvSpPr>
          <p:spPr bwMode="auto">
            <a:xfrm>
              <a:off x="2355" y="1924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70" name="Rectangle 98"/>
            <p:cNvSpPr>
              <a:spLocks noChangeArrowheads="1"/>
            </p:cNvSpPr>
            <p:nvPr/>
          </p:nvSpPr>
          <p:spPr bwMode="auto">
            <a:xfrm>
              <a:off x="2355" y="1815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71" name="Rectangle 99"/>
            <p:cNvSpPr>
              <a:spLocks noChangeArrowheads="1"/>
            </p:cNvSpPr>
            <p:nvPr/>
          </p:nvSpPr>
          <p:spPr bwMode="auto">
            <a:xfrm>
              <a:off x="2355" y="1707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72" name="Rectangle 100"/>
            <p:cNvSpPr>
              <a:spLocks noChangeArrowheads="1"/>
            </p:cNvSpPr>
            <p:nvPr/>
          </p:nvSpPr>
          <p:spPr bwMode="auto">
            <a:xfrm>
              <a:off x="2355" y="1598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73" name="Rectangle 101"/>
            <p:cNvSpPr>
              <a:spLocks noChangeArrowheads="1"/>
            </p:cNvSpPr>
            <p:nvPr/>
          </p:nvSpPr>
          <p:spPr bwMode="auto">
            <a:xfrm>
              <a:off x="2355" y="1536"/>
              <a:ext cx="15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277" name="Text Box 5"/>
            <p:cNvSpPr txBox="1">
              <a:spLocks noChangeArrowheads="1"/>
            </p:cNvSpPr>
            <p:nvPr/>
          </p:nvSpPr>
          <p:spPr bwMode="auto">
            <a:xfrm>
              <a:off x="2592" y="1152"/>
              <a:ext cx="86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/>
                <a:t>Záběr 3</a:t>
              </a:r>
            </a:p>
          </p:txBody>
        </p:sp>
      </p:grpSp>
      <p:grpSp>
        <p:nvGrpSpPr>
          <p:cNvPr id="54390" name="Group 118"/>
          <p:cNvGrpSpPr>
            <a:grpSpLocks/>
          </p:cNvGrpSpPr>
          <p:nvPr/>
        </p:nvGrpSpPr>
        <p:grpSpPr bwMode="auto">
          <a:xfrm>
            <a:off x="2762250" y="4675188"/>
            <a:ext cx="4933950" cy="2030412"/>
            <a:chOff x="2076" y="2698"/>
            <a:chExt cx="3108" cy="1279"/>
          </a:xfrm>
        </p:grpSpPr>
        <p:sp>
          <p:nvSpPr>
            <p:cNvPr id="54316" name="Freeform 44"/>
            <p:cNvSpPr>
              <a:spLocks/>
            </p:cNvSpPr>
            <p:nvPr/>
          </p:nvSpPr>
          <p:spPr bwMode="auto">
            <a:xfrm>
              <a:off x="3904" y="3447"/>
              <a:ext cx="460" cy="514"/>
            </a:xfrm>
            <a:custGeom>
              <a:avLst/>
              <a:gdLst>
                <a:gd name="T0" fmla="*/ 74 w 178"/>
                <a:gd name="T1" fmla="*/ 0 h 199"/>
                <a:gd name="T2" fmla="*/ 0 w 178"/>
                <a:gd name="T3" fmla="*/ 52 h 199"/>
                <a:gd name="T4" fmla="*/ 104 w 178"/>
                <a:gd name="T5" fmla="*/ 199 h 199"/>
                <a:gd name="T6" fmla="*/ 178 w 178"/>
                <a:gd name="T7" fmla="*/ 147 h 199"/>
                <a:gd name="T8" fmla="*/ 74 w 178"/>
                <a:gd name="T9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">
                  <a:moveTo>
                    <a:pt x="74" y="0"/>
                  </a:moveTo>
                  <a:lnTo>
                    <a:pt x="0" y="52"/>
                  </a:lnTo>
                  <a:lnTo>
                    <a:pt x="104" y="199"/>
                  </a:lnTo>
                  <a:lnTo>
                    <a:pt x="178" y="147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17" name="Freeform 45"/>
            <p:cNvSpPr>
              <a:spLocks noEditPoints="1"/>
            </p:cNvSpPr>
            <p:nvPr/>
          </p:nvSpPr>
          <p:spPr bwMode="auto">
            <a:xfrm>
              <a:off x="3888" y="3432"/>
              <a:ext cx="492" cy="545"/>
            </a:xfrm>
            <a:custGeom>
              <a:avLst/>
              <a:gdLst>
                <a:gd name="T0" fmla="*/ 11 w 492"/>
                <a:gd name="T1" fmla="*/ 142 h 545"/>
                <a:gd name="T2" fmla="*/ 0 w 492"/>
                <a:gd name="T3" fmla="*/ 147 h 545"/>
                <a:gd name="T4" fmla="*/ 8 w 492"/>
                <a:gd name="T5" fmla="*/ 157 h 545"/>
                <a:gd name="T6" fmla="*/ 277 w 492"/>
                <a:gd name="T7" fmla="*/ 537 h 545"/>
                <a:gd name="T8" fmla="*/ 282 w 492"/>
                <a:gd name="T9" fmla="*/ 545 h 545"/>
                <a:gd name="T10" fmla="*/ 293 w 492"/>
                <a:gd name="T11" fmla="*/ 539 h 545"/>
                <a:gd name="T12" fmla="*/ 484 w 492"/>
                <a:gd name="T13" fmla="*/ 405 h 545"/>
                <a:gd name="T14" fmla="*/ 492 w 492"/>
                <a:gd name="T15" fmla="*/ 397 h 545"/>
                <a:gd name="T16" fmla="*/ 487 w 492"/>
                <a:gd name="T17" fmla="*/ 390 h 545"/>
                <a:gd name="T18" fmla="*/ 218 w 492"/>
                <a:gd name="T19" fmla="*/ 10 h 545"/>
                <a:gd name="T20" fmla="*/ 210 w 492"/>
                <a:gd name="T21" fmla="*/ 0 h 545"/>
                <a:gd name="T22" fmla="*/ 202 w 492"/>
                <a:gd name="T23" fmla="*/ 7 h 545"/>
                <a:gd name="T24" fmla="*/ 11 w 492"/>
                <a:gd name="T25" fmla="*/ 142 h 545"/>
                <a:gd name="T26" fmla="*/ 215 w 492"/>
                <a:gd name="T27" fmla="*/ 26 h 545"/>
                <a:gd name="T28" fmla="*/ 207 w 492"/>
                <a:gd name="T29" fmla="*/ 15 h 545"/>
                <a:gd name="T30" fmla="*/ 200 w 492"/>
                <a:gd name="T31" fmla="*/ 23 h 545"/>
                <a:gd name="T32" fmla="*/ 469 w 492"/>
                <a:gd name="T33" fmla="*/ 403 h 545"/>
                <a:gd name="T34" fmla="*/ 476 w 492"/>
                <a:gd name="T35" fmla="*/ 395 h 545"/>
                <a:gd name="T36" fmla="*/ 471 w 492"/>
                <a:gd name="T37" fmla="*/ 387 h 545"/>
                <a:gd name="T38" fmla="*/ 280 w 492"/>
                <a:gd name="T39" fmla="*/ 521 h 545"/>
                <a:gd name="T40" fmla="*/ 285 w 492"/>
                <a:gd name="T41" fmla="*/ 529 h 545"/>
                <a:gd name="T42" fmla="*/ 295 w 492"/>
                <a:gd name="T43" fmla="*/ 524 h 545"/>
                <a:gd name="T44" fmla="*/ 26 w 492"/>
                <a:gd name="T45" fmla="*/ 144 h 545"/>
                <a:gd name="T46" fmla="*/ 16 w 492"/>
                <a:gd name="T47" fmla="*/ 149 h 545"/>
                <a:gd name="T48" fmla="*/ 24 w 492"/>
                <a:gd name="T49" fmla="*/ 160 h 545"/>
                <a:gd name="T50" fmla="*/ 215 w 492"/>
                <a:gd name="T51" fmla="*/ 26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2" h="545">
                  <a:moveTo>
                    <a:pt x="11" y="142"/>
                  </a:moveTo>
                  <a:lnTo>
                    <a:pt x="0" y="147"/>
                  </a:lnTo>
                  <a:lnTo>
                    <a:pt x="8" y="157"/>
                  </a:lnTo>
                  <a:lnTo>
                    <a:pt x="277" y="537"/>
                  </a:lnTo>
                  <a:lnTo>
                    <a:pt x="282" y="545"/>
                  </a:lnTo>
                  <a:lnTo>
                    <a:pt x="293" y="539"/>
                  </a:lnTo>
                  <a:lnTo>
                    <a:pt x="484" y="405"/>
                  </a:lnTo>
                  <a:lnTo>
                    <a:pt x="492" y="397"/>
                  </a:lnTo>
                  <a:lnTo>
                    <a:pt x="487" y="390"/>
                  </a:lnTo>
                  <a:lnTo>
                    <a:pt x="218" y="10"/>
                  </a:lnTo>
                  <a:lnTo>
                    <a:pt x="210" y="0"/>
                  </a:lnTo>
                  <a:lnTo>
                    <a:pt x="202" y="7"/>
                  </a:lnTo>
                  <a:lnTo>
                    <a:pt x="11" y="142"/>
                  </a:lnTo>
                  <a:close/>
                  <a:moveTo>
                    <a:pt x="215" y="26"/>
                  </a:moveTo>
                  <a:lnTo>
                    <a:pt x="207" y="15"/>
                  </a:lnTo>
                  <a:lnTo>
                    <a:pt x="200" y="23"/>
                  </a:lnTo>
                  <a:lnTo>
                    <a:pt x="469" y="403"/>
                  </a:lnTo>
                  <a:lnTo>
                    <a:pt x="476" y="395"/>
                  </a:lnTo>
                  <a:lnTo>
                    <a:pt x="471" y="387"/>
                  </a:lnTo>
                  <a:lnTo>
                    <a:pt x="280" y="521"/>
                  </a:lnTo>
                  <a:lnTo>
                    <a:pt x="285" y="529"/>
                  </a:lnTo>
                  <a:lnTo>
                    <a:pt x="295" y="524"/>
                  </a:lnTo>
                  <a:lnTo>
                    <a:pt x="26" y="144"/>
                  </a:lnTo>
                  <a:lnTo>
                    <a:pt x="16" y="149"/>
                  </a:lnTo>
                  <a:lnTo>
                    <a:pt x="24" y="160"/>
                  </a:lnTo>
                  <a:lnTo>
                    <a:pt x="215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18" name="Freeform 46"/>
            <p:cNvSpPr>
              <a:spLocks/>
            </p:cNvSpPr>
            <p:nvPr/>
          </p:nvSpPr>
          <p:spPr bwMode="auto">
            <a:xfrm>
              <a:off x="2076" y="2768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19" name="Freeform 47"/>
            <p:cNvSpPr>
              <a:spLocks/>
            </p:cNvSpPr>
            <p:nvPr/>
          </p:nvSpPr>
          <p:spPr bwMode="auto">
            <a:xfrm>
              <a:off x="2177" y="2809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6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6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20" name="Freeform 48"/>
            <p:cNvSpPr>
              <a:spLocks/>
            </p:cNvSpPr>
            <p:nvPr/>
          </p:nvSpPr>
          <p:spPr bwMode="auto">
            <a:xfrm>
              <a:off x="2277" y="2851"/>
              <a:ext cx="62" cy="41"/>
            </a:xfrm>
            <a:custGeom>
              <a:avLst/>
              <a:gdLst>
                <a:gd name="T0" fmla="*/ 6 w 62"/>
                <a:gd name="T1" fmla="*/ 0 h 41"/>
                <a:gd name="T2" fmla="*/ 0 w 62"/>
                <a:gd name="T3" fmla="*/ 15 h 41"/>
                <a:gd name="T4" fmla="*/ 57 w 62"/>
                <a:gd name="T5" fmla="*/ 41 h 41"/>
                <a:gd name="T6" fmla="*/ 62 w 62"/>
                <a:gd name="T7" fmla="*/ 25 h 41"/>
                <a:gd name="T8" fmla="*/ 6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6" y="0"/>
                  </a:moveTo>
                  <a:lnTo>
                    <a:pt x="0" y="15"/>
                  </a:lnTo>
                  <a:lnTo>
                    <a:pt x="57" y="41"/>
                  </a:lnTo>
                  <a:lnTo>
                    <a:pt x="62" y="25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21" name="Freeform 49"/>
            <p:cNvSpPr>
              <a:spLocks/>
            </p:cNvSpPr>
            <p:nvPr/>
          </p:nvSpPr>
          <p:spPr bwMode="auto">
            <a:xfrm>
              <a:off x="2376" y="2892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7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7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22" name="Freeform 50"/>
            <p:cNvSpPr>
              <a:spLocks/>
            </p:cNvSpPr>
            <p:nvPr/>
          </p:nvSpPr>
          <p:spPr bwMode="auto">
            <a:xfrm>
              <a:off x="2476" y="2936"/>
              <a:ext cx="63" cy="39"/>
            </a:xfrm>
            <a:custGeom>
              <a:avLst/>
              <a:gdLst>
                <a:gd name="T0" fmla="*/ 6 w 63"/>
                <a:gd name="T1" fmla="*/ 0 h 39"/>
                <a:gd name="T2" fmla="*/ 0 w 63"/>
                <a:gd name="T3" fmla="*/ 15 h 39"/>
                <a:gd name="T4" fmla="*/ 57 w 63"/>
                <a:gd name="T5" fmla="*/ 39 h 39"/>
                <a:gd name="T6" fmla="*/ 63 w 63"/>
                <a:gd name="T7" fmla="*/ 23 h 39"/>
                <a:gd name="T8" fmla="*/ 6 w 63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39">
                  <a:moveTo>
                    <a:pt x="6" y="0"/>
                  </a:moveTo>
                  <a:lnTo>
                    <a:pt x="0" y="15"/>
                  </a:lnTo>
                  <a:lnTo>
                    <a:pt x="57" y="39"/>
                  </a:lnTo>
                  <a:lnTo>
                    <a:pt x="63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23" name="Freeform 51"/>
            <p:cNvSpPr>
              <a:spLocks/>
            </p:cNvSpPr>
            <p:nvPr/>
          </p:nvSpPr>
          <p:spPr bwMode="auto">
            <a:xfrm>
              <a:off x="2577" y="2977"/>
              <a:ext cx="62" cy="39"/>
            </a:xfrm>
            <a:custGeom>
              <a:avLst/>
              <a:gdLst>
                <a:gd name="T0" fmla="*/ 6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6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6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24" name="Freeform 52"/>
            <p:cNvSpPr>
              <a:spLocks/>
            </p:cNvSpPr>
            <p:nvPr/>
          </p:nvSpPr>
          <p:spPr bwMode="auto">
            <a:xfrm>
              <a:off x="2678" y="3019"/>
              <a:ext cx="62" cy="38"/>
            </a:xfrm>
            <a:custGeom>
              <a:avLst/>
              <a:gdLst>
                <a:gd name="T0" fmla="*/ 5 w 62"/>
                <a:gd name="T1" fmla="*/ 0 h 38"/>
                <a:gd name="T2" fmla="*/ 0 w 62"/>
                <a:gd name="T3" fmla="*/ 15 h 38"/>
                <a:gd name="T4" fmla="*/ 57 w 62"/>
                <a:gd name="T5" fmla="*/ 38 h 38"/>
                <a:gd name="T6" fmla="*/ 62 w 62"/>
                <a:gd name="T7" fmla="*/ 23 h 38"/>
                <a:gd name="T8" fmla="*/ 5 w 62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8">
                  <a:moveTo>
                    <a:pt x="5" y="0"/>
                  </a:moveTo>
                  <a:lnTo>
                    <a:pt x="0" y="15"/>
                  </a:lnTo>
                  <a:lnTo>
                    <a:pt x="57" y="38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25" name="Freeform 53"/>
            <p:cNvSpPr>
              <a:spLocks/>
            </p:cNvSpPr>
            <p:nvPr/>
          </p:nvSpPr>
          <p:spPr bwMode="auto">
            <a:xfrm>
              <a:off x="2776" y="3060"/>
              <a:ext cx="65" cy="39"/>
            </a:xfrm>
            <a:custGeom>
              <a:avLst/>
              <a:gdLst>
                <a:gd name="T0" fmla="*/ 6 w 65"/>
                <a:gd name="T1" fmla="*/ 0 h 39"/>
                <a:gd name="T2" fmla="*/ 0 w 65"/>
                <a:gd name="T3" fmla="*/ 15 h 39"/>
                <a:gd name="T4" fmla="*/ 60 w 65"/>
                <a:gd name="T5" fmla="*/ 39 h 39"/>
                <a:gd name="T6" fmla="*/ 65 w 65"/>
                <a:gd name="T7" fmla="*/ 23 h 39"/>
                <a:gd name="T8" fmla="*/ 6 w 65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39">
                  <a:moveTo>
                    <a:pt x="6" y="0"/>
                  </a:moveTo>
                  <a:lnTo>
                    <a:pt x="0" y="15"/>
                  </a:lnTo>
                  <a:lnTo>
                    <a:pt x="60" y="39"/>
                  </a:lnTo>
                  <a:lnTo>
                    <a:pt x="65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26" name="Freeform 54"/>
            <p:cNvSpPr>
              <a:spLocks/>
            </p:cNvSpPr>
            <p:nvPr/>
          </p:nvSpPr>
          <p:spPr bwMode="auto">
            <a:xfrm>
              <a:off x="2877" y="3101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27" name="Freeform 55"/>
            <p:cNvSpPr>
              <a:spLocks/>
            </p:cNvSpPr>
            <p:nvPr/>
          </p:nvSpPr>
          <p:spPr bwMode="auto">
            <a:xfrm>
              <a:off x="2978" y="3142"/>
              <a:ext cx="62" cy="42"/>
            </a:xfrm>
            <a:custGeom>
              <a:avLst/>
              <a:gdLst>
                <a:gd name="T0" fmla="*/ 5 w 62"/>
                <a:gd name="T1" fmla="*/ 0 h 42"/>
                <a:gd name="T2" fmla="*/ 0 w 62"/>
                <a:gd name="T3" fmla="*/ 16 h 42"/>
                <a:gd name="T4" fmla="*/ 57 w 62"/>
                <a:gd name="T5" fmla="*/ 42 h 42"/>
                <a:gd name="T6" fmla="*/ 62 w 62"/>
                <a:gd name="T7" fmla="*/ 26 h 42"/>
                <a:gd name="T8" fmla="*/ 5 w 6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2">
                  <a:moveTo>
                    <a:pt x="5" y="0"/>
                  </a:moveTo>
                  <a:lnTo>
                    <a:pt x="0" y="16"/>
                  </a:lnTo>
                  <a:lnTo>
                    <a:pt x="57" y="42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28" name="Freeform 56"/>
            <p:cNvSpPr>
              <a:spLocks/>
            </p:cNvSpPr>
            <p:nvPr/>
          </p:nvSpPr>
          <p:spPr bwMode="auto">
            <a:xfrm>
              <a:off x="3079" y="3186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29" name="Freeform 57"/>
            <p:cNvSpPr>
              <a:spLocks/>
            </p:cNvSpPr>
            <p:nvPr/>
          </p:nvSpPr>
          <p:spPr bwMode="auto">
            <a:xfrm>
              <a:off x="3177" y="3228"/>
              <a:ext cx="65" cy="38"/>
            </a:xfrm>
            <a:custGeom>
              <a:avLst/>
              <a:gdLst>
                <a:gd name="T0" fmla="*/ 5 w 65"/>
                <a:gd name="T1" fmla="*/ 0 h 38"/>
                <a:gd name="T2" fmla="*/ 0 w 65"/>
                <a:gd name="T3" fmla="*/ 15 h 38"/>
                <a:gd name="T4" fmla="*/ 60 w 65"/>
                <a:gd name="T5" fmla="*/ 38 h 38"/>
                <a:gd name="T6" fmla="*/ 65 w 65"/>
                <a:gd name="T7" fmla="*/ 23 h 38"/>
                <a:gd name="T8" fmla="*/ 5 w 6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38">
                  <a:moveTo>
                    <a:pt x="5" y="0"/>
                  </a:moveTo>
                  <a:lnTo>
                    <a:pt x="0" y="15"/>
                  </a:lnTo>
                  <a:lnTo>
                    <a:pt x="60" y="38"/>
                  </a:lnTo>
                  <a:lnTo>
                    <a:pt x="65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30" name="Freeform 58"/>
            <p:cNvSpPr>
              <a:spLocks/>
            </p:cNvSpPr>
            <p:nvPr/>
          </p:nvSpPr>
          <p:spPr bwMode="auto">
            <a:xfrm>
              <a:off x="3278" y="3269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5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5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31" name="Freeform 59"/>
            <p:cNvSpPr>
              <a:spLocks/>
            </p:cNvSpPr>
            <p:nvPr/>
          </p:nvSpPr>
          <p:spPr bwMode="auto">
            <a:xfrm>
              <a:off x="3379" y="3310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32" name="Freeform 60"/>
            <p:cNvSpPr>
              <a:spLocks/>
            </p:cNvSpPr>
            <p:nvPr/>
          </p:nvSpPr>
          <p:spPr bwMode="auto">
            <a:xfrm>
              <a:off x="3480" y="3352"/>
              <a:ext cx="62" cy="38"/>
            </a:xfrm>
            <a:custGeom>
              <a:avLst/>
              <a:gdLst>
                <a:gd name="T0" fmla="*/ 5 w 62"/>
                <a:gd name="T1" fmla="*/ 0 h 38"/>
                <a:gd name="T2" fmla="*/ 0 w 62"/>
                <a:gd name="T3" fmla="*/ 15 h 38"/>
                <a:gd name="T4" fmla="*/ 57 w 62"/>
                <a:gd name="T5" fmla="*/ 38 h 38"/>
                <a:gd name="T6" fmla="*/ 62 w 62"/>
                <a:gd name="T7" fmla="*/ 23 h 38"/>
                <a:gd name="T8" fmla="*/ 5 w 62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8">
                  <a:moveTo>
                    <a:pt x="5" y="0"/>
                  </a:moveTo>
                  <a:lnTo>
                    <a:pt x="0" y="15"/>
                  </a:lnTo>
                  <a:lnTo>
                    <a:pt x="57" y="38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33" name="Freeform 61"/>
            <p:cNvSpPr>
              <a:spLocks/>
            </p:cNvSpPr>
            <p:nvPr/>
          </p:nvSpPr>
          <p:spPr bwMode="auto">
            <a:xfrm>
              <a:off x="3581" y="3393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7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7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34" name="Freeform 62"/>
            <p:cNvSpPr>
              <a:spLocks/>
            </p:cNvSpPr>
            <p:nvPr/>
          </p:nvSpPr>
          <p:spPr bwMode="auto">
            <a:xfrm>
              <a:off x="3679" y="3434"/>
              <a:ext cx="62" cy="42"/>
            </a:xfrm>
            <a:custGeom>
              <a:avLst/>
              <a:gdLst>
                <a:gd name="T0" fmla="*/ 5 w 62"/>
                <a:gd name="T1" fmla="*/ 0 h 42"/>
                <a:gd name="T2" fmla="*/ 0 w 62"/>
                <a:gd name="T3" fmla="*/ 16 h 42"/>
                <a:gd name="T4" fmla="*/ 57 w 62"/>
                <a:gd name="T5" fmla="*/ 42 h 42"/>
                <a:gd name="T6" fmla="*/ 62 w 62"/>
                <a:gd name="T7" fmla="*/ 26 h 42"/>
                <a:gd name="T8" fmla="*/ 5 w 6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2">
                  <a:moveTo>
                    <a:pt x="5" y="0"/>
                  </a:moveTo>
                  <a:lnTo>
                    <a:pt x="0" y="16"/>
                  </a:lnTo>
                  <a:lnTo>
                    <a:pt x="57" y="42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35" name="Freeform 63"/>
            <p:cNvSpPr>
              <a:spLocks/>
            </p:cNvSpPr>
            <p:nvPr/>
          </p:nvSpPr>
          <p:spPr bwMode="auto">
            <a:xfrm>
              <a:off x="3780" y="3478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36" name="Freeform 64"/>
            <p:cNvSpPr>
              <a:spLocks/>
            </p:cNvSpPr>
            <p:nvPr/>
          </p:nvSpPr>
          <p:spPr bwMode="auto">
            <a:xfrm>
              <a:off x="3881" y="3519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37" name="Rectangle 65"/>
            <p:cNvSpPr>
              <a:spLocks noChangeArrowheads="1"/>
            </p:cNvSpPr>
            <p:nvPr/>
          </p:nvSpPr>
          <p:spPr bwMode="auto">
            <a:xfrm>
              <a:off x="4036" y="3411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38" name="Rectangle 66"/>
            <p:cNvSpPr>
              <a:spLocks noChangeArrowheads="1"/>
            </p:cNvSpPr>
            <p:nvPr/>
          </p:nvSpPr>
          <p:spPr bwMode="auto">
            <a:xfrm>
              <a:off x="4036" y="3303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39" name="Rectangle 67"/>
            <p:cNvSpPr>
              <a:spLocks noChangeArrowheads="1"/>
            </p:cNvSpPr>
            <p:nvPr/>
          </p:nvSpPr>
          <p:spPr bwMode="auto">
            <a:xfrm>
              <a:off x="4036" y="3194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40" name="Rectangle 68"/>
            <p:cNvSpPr>
              <a:spLocks noChangeArrowheads="1"/>
            </p:cNvSpPr>
            <p:nvPr/>
          </p:nvSpPr>
          <p:spPr bwMode="auto">
            <a:xfrm>
              <a:off x="4036" y="3086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41" name="Rectangle 69"/>
            <p:cNvSpPr>
              <a:spLocks noChangeArrowheads="1"/>
            </p:cNvSpPr>
            <p:nvPr/>
          </p:nvSpPr>
          <p:spPr bwMode="auto">
            <a:xfrm>
              <a:off x="4036" y="2977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42" name="Rectangle 70"/>
            <p:cNvSpPr>
              <a:spLocks noChangeArrowheads="1"/>
            </p:cNvSpPr>
            <p:nvPr/>
          </p:nvSpPr>
          <p:spPr bwMode="auto">
            <a:xfrm>
              <a:off x="4036" y="2869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43" name="Rectangle 71"/>
            <p:cNvSpPr>
              <a:spLocks noChangeArrowheads="1"/>
            </p:cNvSpPr>
            <p:nvPr/>
          </p:nvSpPr>
          <p:spPr bwMode="auto">
            <a:xfrm>
              <a:off x="4036" y="2760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344" name="Rectangle 72"/>
            <p:cNvSpPr>
              <a:spLocks noChangeArrowheads="1"/>
            </p:cNvSpPr>
            <p:nvPr/>
          </p:nvSpPr>
          <p:spPr bwMode="auto">
            <a:xfrm>
              <a:off x="4036" y="2698"/>
              <a:ext cx="15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278" name="Text Box 6"/>
            <p:cNvSpPr txBox="1">
              <a:spLocks noChangeArrowheads="1"/>
            </p:cNvSpPr>
            <p:nvPr/>
          </p:nvSpPr>
          <p:spPr bwMode="auto">
            <a:xfrm>
              <a:off x="4320" y="3360"/>
              <a:ext cx="86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/>
                <a:t>Záběr 1</a:t>
              </a:r>
            </a:p>
          </p:txBody>
        </p:sp>
      </p:grp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7391400" y="3429000"/>
            <a:ext cx="1219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OSA</a:t>
            </a: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304800" y="3263900"/>
            <a:ext cx="22860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Přes osu lze přejít pomocí „prostřihu“ kabiny…</a:t>
            </a:r>
          </a:p>
        </p:txBody>
      </p:sp>
      <p:grpSp>
        <p:nvGrpSpPr>
          <p:cNvPr id="54281" name="Group 9"/>
          <p:cNvGrpSpPr>
            <a:grpSpLocks/>
          </p:cNvGrpSpPr>
          <p:nvPr/>
        </p:nvGrpSpPr>
        <p:grpSpPr bwMode="auto">
          <a:xfrm>
            <a:off x="4976813" y="3629025"/>
            <a:ext cx="1905000" cy="1143000"/>
            <a:chOff x="2688" y="2304"/>
            <a:chExt cx="1200" cy="720"/>
          </a:xfrm>
        </p:grpSpPr>
        <p:sp>
          <p:nvSpPr>
            <p:cNvPr id="54282" name="Rectangle 10"/>
            <p:cNvSpPr>
              <a:spLocks noChangeArrowheads="1"/>
            </p:cNvSpPr>
            <p:nvPr/>
          </p:nvSpPr>
          <p:spPr bwMode="auto">
            <a:xfrm>
              <a:off x="3216" y="2496"/>
              <a:ext cx="288" cy="19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4283" name="Line 11"/>
            <p:cNvSpPr>
              <a:spLocks noChangeShapeType="1"/>
            </p:cNvSpPr>
            <p:nvPr/>
          </p:nvSpPr>
          <p:spPr bwMode="auto">
            <a:xfrm>
              <a:off x="2688" y="2304"/>
              <a:ext cx="528" cy="24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lg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284" name="Line 12"/>
            <p:cNvSpPr>
              <a:spLocks noChangeShapeType="1"/>
            </p:cNvSpPr>
            <p:nvPr/>
          </p:nvSpPr>
          <p:spPr bwMode="auto">
            <a:xfrm rot="-3122536">
              <a:off x="2688" y="2640"/>
              <a:ext cx="528" cy="24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lg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285" name="Text Box 13"/>
            <p:cNvSpPr txBox="1">
              <a:spLocks noChangeArrowheads="1"/>
            </p:cNvSpPr>
            <p:nvPr/>
          </p:nvSpPr>
          <p:spPr bwMode="auto">
            <a:xfrm>
              <a:off x="3024" y="2745"/>
              <a:ext cx="86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>
                  <a:solidFill>
                    <a:srgbClr val="FFFF66"/>
                  </a:solidFill>
                </a:rPr>
                <a:t>Záběr 2</a:t>
              </a:r>
            </a:p>
          </p:txBody>
        </p:sp>
      </p:grpSp>
      <p:grpSp>
        <p:nvGrpSpPr>
          <p:cNvPr id="54388" name="Group 116"/>
          <p:cNvGrpSpPr>
            <a:grpSpLocks/>
          </p:cNvGrpSpPr>
          <p:nvPr/>
        </p:nvGrpSpPr>
        <p:grpSpPr bwMode="auto">
          <a:xfrm>
            <a:off x="3200400" y="2914650"/>
            <a:ext cx="1646238" cy="1733550"/>
            <a:chOff x="2208" y="1788"/>
            <a:chExt cx="1037" cy="1092"/>
          </a:xfrm>
        </p:grpSpPr>
        <p:sp>
          <p:nvSpPr>
            <p:cNvPr id="54375" name="Freeform 103"/>
            <p:cNvSpPr>
              <a:spLocks/>
            </p:cNvSpPr>
            <p:nvPr/>
          </p:nvSpPr>
          <p:spPr bwMode="auto">
            <a:xfrm>
              <a:off x="2236" y="2444"/>
              <a:ext cx="380" cy="384"/>
            </a:xfrm>
            <a:custGeom>
              <a:avLst/>
              <a:gdLst>
                <a:gd name="T0" fmla="*/ 642 w 759"/>
                <a:gd name="T1" fmla="*/ 662 h 768"/>
                <a:gd name="T2" fmla="*/ 595 w 759"/>
                <a:gd name="T3" fmla="*/ 702 h 768"/>
                <a:gd name="T4" fmla="*/ 560 w 759"/>
                <a:gd name="T5" fmla="*/ 722 h 768"/>
                <a:gd name="T6" fmla="*/ 522 w 759"/>
                <a:gd name="T7" fmla="*/ 741 h 768"/>
                <a:gd name="T8" fmla="*/ 465 w 759"/>
                <a:gd name="T9" fmla="*/ 759 h 768"/>
                <a:gd name="T10" fmla="*/ 340 w 759"/>
                <a:gd name="T11" fmla="*/ 767 h 768"/>
                <a:gd name="T12" fmla="*/ 249 w 759"/>
                <a:gd name="T13" fmla="*/ 745 h 768"/>
                <a:gd name="T14" fmla="*/ 198 w 759"/>
                <a:gd name="T15" fmla="*/ 722 h 768"/>
                <a:gd name="T16" fmla="*/ 166 w 759"/>
                <a:gd name="T17" fmla="*/ 703 h 768"/>
                <a:gd name="T18" fmla="*/ 98 w 759"/>
                <a:gd name="T19" fmla="*/ 643 h 768"/>
                <a:gd name="T20" fmla="*/ 55 w 759"/>
                <a:gd name="T21" fmla="*/ 583 h 768"/>
                <a:gd name="T22" fmla="*/ 18 w 759"/>
                <a:gd name="T23" fmla="*/ 498 h 768"/>
                <a:gd name="T24" fmla="*/ 7 w 759"/>
                <a:gd name="T25" fmla="*/ 306 h 768"/>
                <a:gd name="T26" fmla="*/ 37 w 759"/>
                <a:gd name="T27" fmla="*/ 217 h 768"/>
                <a:gd name="T28" fmla="*/ 75 w 759"/>
                <a:gd name="T29" fmla="*/ 153 h 768"/>
                <a:gd name="T30" fmla="*/ 124 w 759"/>
                <a:gd name="T31" fmla="*/ 99 h 768"/>
                <a:gd name="T32" fmla="*/ 166 w 759"/>
                <a:gd name="T33" fmla="*/ 65 h 768"/>
                <a:gd name="T34" fmla="*/ 198 w 759"/>
                <a:gd name="T35" fmla="*/ 45 h 768"/>
                <a:gd name="T36" fmla="*/ 232 w 759"/>
                <a:gd name="T37" fmla="*/ 29 h 768"/>
                <a:gd name="T38" fmla="*/ 303 w 759"/>
                <a:gd name="T39" fmla="*/ 7 h 768"/>
                <a:gd name="T40" fmla="*/ 418 w 759"/>
                <a:gd name="T41" fmla="*/ 1 h 768"/>
                <a:gd name="T42" fmla="*/ 511 w 759"/>
                <a:gd name="T43" fmla="*/ 22 h 768"/>
                <a:gd name="T44" fmla="*/ 561 w 759"/>
                <a:gd name="T45" fmla="*/ 45 h 768"/>
                <a:gd name="T46" fmla="*/ 591 w 759"/>
                <a:gd name="T47" fmla="*/ 65 h 768"/>
                <a:gd name="T48" fmla="*/ 660 w 759"/>
                <a:gd name="T49" fmla="*/ 126 h 768"/>
                <a:gd name="T50" fmla="*/ 705 w 759"/>
                <a:gd name="T51" fmla="*/ 184 h 768"/>
                <a:gd name="T52" fmla="*/ 742 w 759"/>
                <a:gd name="T53" fmla="*/ 270 h 768"/>
                <a:gd name="T54" fmla="*/ 750 w 759"/>
                <a:gd name="T55" fmla="*/ 472 h 768"/>
                <a:gd name="T56" fmla="*/ 721 w 759"/>
                <a:gd name="T57" fmla="*/ 553 h 768"/>
                <a:gd name="T58" fmla="*/ 633 w 759"/>
                <a:gd name="T59" fmla="*/ 327 h 768"/>
                <a:gd name="T60" fmla="*/ 607 w 759"/>
                <a:gd name="T61" fmla="*/ 257 h 768"/>
                <a:gd name="T62" fmla="*/ 564 w 759"/>
                <a:gd name="T63" fmla="*/ 198 h 768"/>
                <a:gd name="T64" fmla="*/ 526 w 759"/>
                <a:gd name="T65" fmla="*/ 167 h 768"/>
                <a:gd name="T66" fmla="*/ 482 w 759"/>
                <a:gd name="T67" fmla="*/ 144 h 768"/>
                <a:gd name="T68" fmla="*/ 436 w 759"/>
                <a:gd name="T69" fmla="*/ 128 h 768"/>
                <a:gd name="T70" fmla="*/ 309 w 759"/>
                <a:gd name="T71" fmla="*/ 135 h 768"/>
                <a:gd name="T72" fmla="*/ 253 w 759"/>
                <a:gd name="T73" fmla="*/ 160 h 768"/>
                <a:gd name="T74" fmla="*/ 204 w 759"/>
                <a:gd name="T75" fmla="*/ 198 h 768"/>
                <a:gd name="T76" fmla="*/ 149 w 759"/>
                <a:gd name="T77" fmla="*/ 279 h 768"/>
                <a:gd name="T78" fmla="*/ 141 w 759"/>
                <a:gd name="T79" fmla="*/ 455 h 768"/>
                <a:gd name="T80" fmla="*/ 166 w 759"/>
                <a:gd name="T81" fmla="*/ 511 h 768"/>
                <a:gd name="T82" fmla="*/ 223 w 759"/>
                <a:gd name="T83" fmla="*/ 576 h 768"/>
                <a:gd name="T84" fmla="*/ 253 w 759"/>
                <a:gd name="T85" fmla="*/ 597 h 768"/>
                <a:gd name="T86" fmla="*/ 296 w 759"/>
                <a:gd name="T87" fmla="*/ 620 h 768"/>
                <a:gd name="T88" fmla="*/ 357 w 759"/>
                <a:gd name="T89" fmla="*/ 632 h 768"/>
                <a:gd name="T90" fmla="*/ 481 w 759"/>
                <a:gd name="T91" fmla="*/ 614 h 768"/>
                <a:gd name="T92" fmla="*/ 521 w 759"/>
                <a:gd name="T93" fmla="*/ 592 h 768"/>
                <a:gd name="T94" fmla="*/ 573 w 759"/>
                <a:gd name="T95" fmla="*/ 549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59" h="768">
                  <a:moveTo>
                    <a:pt x="573" y="549"/>
                  </a:moveTo>
                  <a:lnTo>
                    <a:pt x="669" y="632"/>
                  </a:lnTo>
                  <a:lnTo>
                    <a:pt x="656" y="649"/>
                  </a:lnTo>
                  <a:lnTo>
                    <a:pt x="642" y="662"/>
                  </a:lnTo>
                  <a:lnTo>
                    <a:pt x="626" y="676"/>
                  </a:lnTo>
                  <a:lnTo>
                    <a:pt x="611" y="690"/>
                  </a:lnTo>
                  <a:lnTo>
                    <a:pt x="602" y="696"/>
                  </a:lnTo>
                  <a:lnTo>
                    <a:pt x="595" y="702"/>
                  </a:lnTo>
                  <a:lnTo>
                    <a:pt x="585" y="707"/>
                  </a:lnTo>
                  <a:lnTo>
                    <a:pt x="577" y="713"/>
                  </a:lnTo>
                  <a:lnTo>
                    <a:pt x="568" y="718"/>
                  </a:lnTo>
                  <a:lnTo>
                    <a:pt x="560" y="722"/>
                  </a:lnTo>
                  <a:lnTo>
                    <a:pt x="551" y="727"/>
                  </a:lnTo>
                  <a:lnTo>
                    <a:pt x="542" y="731"/>
                  </a:lnTo>
                  <a:lnTo>
                    <a:pt x="532" y="737"/>
                  </a:lnTo>
                  <a:lnTo>
                    <a:pt x="522" y="741"/>
                  </a:lnTo>
                  <a:lnTo>
                    <a:pt x="513" y="743"/>
                  </a:lnTo>
                  <a:lnTo>
                    <a:pt x="504" y="748"/>
                  </a:lnTo>
                  <a:lnTo>
                    <a:pt x="484" y="755"/>
                  </a:lnTo>
                  <a:lnTo>
                    <a:pt x="465" y="759"/>
                  </a:lnTo>
                  <a:lnTo>
                    <a:pt x="443" y="763"/>
                  </a:lnTo>
                  <a:lnTo>
                    <a:pt x="423" y="766"/>
                  </a:lnTo>
                  <a:lnTo>
                    <a:pt x="379" y="768"/>
                  </a:lnTo>
                  <a:lnTo>
                    <a:pt x="340" y="767"/>
                  </a:lnTo>
                  <a:lnTo>
                    <a:pt x="303" y="761"/>
                  </a:lnTo>
                  <a:lnTo>
                    <a:pt x="285" y="756"/>
                  </a:lnTo>
                  <a:lnTo>
                    <a:pt x="266" y="751"/>
                  </a:lnTo>
                  <a:lnTo>
                    <a:pt x="249" y="745"/>
                  </a:lnTo>
                  <a:lnTo>
                    <a:pt x="232" y="738"/>
                  </a:lnTo>
                  <a:lnTo>
                    <a:pt x="215" y="731"/>
                  </a:lnTo>
                  <a:lnTo>
                    <a:pt x="207" y="726"/>
                  </a:lnTo>
                  <a:lnTo>
                    <a:pt x="198" y="722"/>
                  </a:lnTo>
                  <a:lnTo>
                    <a:pt x="190" y="718"/>
                  </a:lnTo>
                  <a:lnTo>
                    <a:pt x="184" y="713"/>
                  </a:lnTo>
                  <a:lnTo>
                    <a:pt x="174" y="708"/>
                  </a:lnTo>
                  <a:lnTo>
                    <a:pt x="166" y="703"/>
                  </a:lnTo>
                  <a:lnTo>
                    <a:pt x="139" y="681"/>
                  </a:lnTo>
                  <a:lnTo>
                    <a:pt x="124" y="668"/>
                  </a:lnTo>
                  <a:lnTo>
                    <a:pt x="111" y="655"/>
                  </a:lnTo>
                  <a:lnTo>
                    <a:pt x="98" y="643"/>
                  </a:lnTo>
                  <a:lnTo>
                    <a:pt x="87" y="628"/>
                  </a:lnTo>
                  <a:lnTo>
                    <a:pt x="75" y="614"/>
                  </a:lnTo>
                  <a:lnTo>
                    <a:pt x="64" y="599"/>
                  </a:lnTo>
                  <a:lnTo>
                    <a:pt x="55" y="583"/>
                  </a:lnTo>
                  <a:lnTo>
                    <a:pt x="45" y="567"/>
                  </a:lnTo>
                  <a:lnTo>
                    <a:pt x="37" y="551"/>
                  </a:lnTo>
                  <a:lnTo>
                    <a:pt x="29" y="533"/>
                  </a:lnTo>
                  <a:lnTo>
                    <a:pt x="18" y="498"/>
                  </a:lnTo>
                  <a:lnTo>
                    <a:pt x="7" y="461"/>
                  </a:lnTo>
                  <a:lnTo>
                    <a:pt x="0" y="384"/>
                  </a:lnTo>
                  <a:lnTo>
                    <a:pt x="2" y="344"/>
                  </a:lnTo>
                  <a:lnTo>
                    <a:pt x="7" y="306"/>
                  </a:lnTo>
                  <a:lnTo>
                    <a:pt x="18" y="270"/>
                  </a:lnTo>
                  <a:lnTo>
                    <a:pt x="23" y="251"/>
                  </a:lnTo>
                  <a:lnTo>
                    <a:pt x="29" y="234"/>
                  </a:lnTo>
                  <a:lnTo>
                    <a:pt x="37" y="217"/>
                  </a:lnTo>
                  <a:lnTo>
                    <a:pt x="45" y="200"/>
                  </a:lnTo>
                  <a:lnTo>
                    <a:pt x="55" y="184"/>
                  </a:lnTo>
                  <a:lnTo>
                    <a:pt x="64" y="168"/>
                  </a:lnTo>
                  <a:lnTo>
                    <a:pt x="75" y="153"/>
                  </a:lnTo>
                  <a:lnTo>
                    <a:pt x="87" y="138"/>
                  </a:lnTo>
                  <a:lnTo>
                    <a:pt x="98" y="126"/>
                  </a:lnTo>
                  <a:lnTo>
                    <a:pt x="111" y="112"/>
                  </a:lnTo>
                  <a:lnTo>
                    <a:pt x="124" y="99"/>
                  </a:lnTo>
                  <a:lnTo>
                    <a:pt x="139" y="86"/>
                  </a:lnTo>
                  <a:lnTo>
                    <a:pt x="152" y="75"/>
                  </a:lnTo>
                  <a:lnTo>
                    <a:pt x="160" y="70"/>
                  </a:lnTo>
                  <a:lnTo>
                    <a:pt x="166" y="65"/>
                  </a:lnTo>
                  <a:lnTo>
                    <a:pt x="174" y="60"/>
                  </a:lnTo>
                  <a:lnTo>
                    <a:pt x="184" y="55"/>
                  </a:lnTo>
                  <a:lnTo>
                    <a:pt x="190" y="50"/>
                  </a:lnTo>
                  <a:lnTo>
                    <a:pt x="198" y="45"/>
                  </a:lnTo>
                  <a:lnTo>
                    <a:pt x="207" y="41"/>
                  </a:lnTo>
                  <a:lnTo>
                    <a:pt x="215" y="37"/>
                  </a:lnTo>
                  <a:lnTo>
                    <a:pt x="224" y="32"/>
                  </a:lnTo>
                  <a:lnTo>
                    <a:pt x="232" y="29"/>
                  </a:lnTo>
                  <a:lnTo>
                    <a:pt x="249" y="22"/>
                  </a:lnTo>
                  <a:lnTo>
                    <a:pt x="266" y="16"/>
                  </a:lnTo>
                  <a:lnTo>
                    <a:pt x="285" y="12"/>
                  </a:lnTo>
                  <a:lnTo>
                    <a:pt x="303" y="7"/>
                  </a:lnTo>
                  <a:lnTo>
                    <a:pt x="322" y="3"/>
                  </a:lnTo>
                  <a:lnTo>
                    <a:pt x="340" y="1"/>
                  </a:lnTo>
                  <a:lnTo>
                    <a:pt x="379" y="0"/>
                  </a:lnTo>
                  <a:lnTo>
                    <a:pt x="418" y="1"/>
                  </a:lnTo>
                  <a:lnTo>
                    <a:pt x="456" y="7"/>
                  </a:lnTo>
                  <a:lnTo>
                    <a:pt x="475" y="12"/>
                  </a:lnTo>
                  <a:lnTo>
                    <a:pt x="493" y="16"/>
                  </a:lnTo>
                  <a:lnTo>
                    <a:pt x="511" y="22"/>
                  </a:lnTo>
                  <a:lnTo>
                    <a:pt x="528" y="29"/>
                  </a:lnTo>
                  <a:lnTo>
                    <a:pt x="544" y="37"/>
                  </a:lnTo>
                  <a:lnTo>
                    <a:pt x="552" y="41"/>
                  </a:lnTo>
                  <a:lnTo>
                    <a:pt x="561" y="45"/>
                  </a:lnTo>
                  <a:lnTo>
                    <a:pt x="568" y="50"/>
                  </a:lnTo>
                  <a:lnTo>
                    <a:pt x="576" y="55"/>
                  </a:lnTo>
                  <a:lnTo>
                    <a:pt x="584" y="60"/>
                  </a:lnTo>
                  <a:lnTo>
                    <a:pt x="591" y="65"/>
                  </a:lnTo>
                  <a:lnTo>
                    <a:pt x="621" y="86"/>
                  </a:lnTo>
                  <a:lnTo>
                    <a:pt x="635" y="99"/>
                  </a:lnTo>
                  <a:lnTo>
                    <a:pt x="648" y="112"/>
                  </a:lnTo>
                  <a:lnTo>
                    <a:pt x="660" y="126"/>
                  </a:lnTo>
                  <a:lnTo>
                    <a:pt x="673" y="138"/>
                  </a:lnTo>
                  <a:lnTo>
                    <a:pt x="684" y="153"/>
                  </a:lnTo>
                  <a:lnTo>
                    <a:pt x="694" y="168"/>
                  </a:lnTo>
                  <a:lnTo>
                    <a:pt x="705" y="184"/>
                  </a:lnTo>
                  <a:lnTo>
                    <a:pt x="713" y="200"/>
                  </a:lnTo>
                  <a:lnTo>
                    <a:pt x="722" y="217"/>
                  </a:lnTo>
                  <a:lnTo>
                    <a:pt x="729" y="234"/>
                  </a:lnTo>
                  <a:lnTo>
                    <a:pt x="742" y="270"/>
                  </a:lnTo>
                  <a:lnTo>
                    <a:pt x="751" y="306"/>
                  </a:lnTo>
                  <a:lnTo>
                    <a:pt x="759" y="384"/>
                  </a:lnTo>
                  <a:lnTo>
                    <a:pt x="757" y="429"/>
                  </a:lnTo>
                  <a:lnTo>
                    <a:pt x="750" y="472"/>
                  </a:lnTo>
                  <a:lnTo>
                    <a:pt x="744" y="493"/>
                  </a:lnTo>
                  <a:lnTo>
                    <a:pt x="737" y="514"/>
                  </a:lnTo>
                  <a:lnTo>
                    <a:pt x="729" y="533"/>
                  </a:lnTo>
                  <a:lnTo>
                    <a:pt x="721" y="553"/>
                  </a:lnTo>
                  <a:lnTo>
                    <a:pt x="612" y="493"/>
                  </a:lnTo>
                  <a:lnTo>
                    <a:pt x="630" y="438"/>
                  </a:lnTo>
                  <a:lnTo>
                    <a:pt x="638" y="379"/>
                  </a:lnTo>
                  <a:lnTo>
                    <a:pt x="633" y="327"/>
                  </a:lnTo>
                  <a:lnTo>
                    <a:pt x="627" y="303"/>
                  </a:lnTo>
                  <a:lnTo>
                    <a:pt x="619" y="279"/>
                  </a:lnTo>
                  <a:lnTo>
                    <a:pt x="613" y="267"/>
                  </a:lnTo>
                  <a:lnTo>
                    <a:pt x="607" y="257"/>
                  </a:lnTo>
                  <a:lnTo>
                    <a:pt x="602" y="247"/>
                  </a:lnTo>
                  <a:lnTo>
                    <a:pt x="595" y="236"/>
                  </a:lnTo>
                  <a:lnTo>
                    <a:pt x="580" y="215"/>
                  </a:lnTo>
                  <a:lnTo>
                    <a:pt x="564" y="198"/>
                  </a:lnTo>
                  <a:lnTo>
                    <a:pt x="545" y="182"/>
                  </a:lnTo>
                  <a:lnTo>
                    <a:pt x="536" y="174"/>
                  </a:lnTo>
                  <a:lnTo>
                    <a:pt x="531" y="170"/>
                  </a:lnTo>
                  <a:lnTo>
                    <a:pt x="526" y="167"/>
                  </a:lnTo>
                  <a:lnTo>
                    <a:pt x="516" y="160"/>
                  </a:lnTo>
                  <a:lnTo>
                    <a:pt x="505" y="154"/>
                  </a:lnTo>
                  <a:lnTo>
                    <a:pt x="493" y="149"/>
                  </a:lnTo>
                  <a:lnTo>
                    <a:pt x="482" y="144"/>
                  </a:lnTo>
                  <a:lnTo>
                    <a:pt x="470" y="138"/>
                  </a:lnTo>
                  <a:lnTo>
                    <a:pt x="459" y="135"/>
                  </a:lnTo>
                  <a:lnTo>
                    <a:pt x="447" y="131"/>
                  </a:lnTo>
                  <a:lnTo>
                    <a:pt x="436" y="128"/>
                  </a:lnTo>
                  <a:lnTo>
                    <a:pt x="409" y="124"/>
                  </a:lnTo>
                  <a:lnTo>
                    <a:pt x="384" y="123"/>
                  </a:lnTo>
                  <a:lnTo>
                    <a:pt x="333" y="128"/>
                  </a:lnTo>
                  <a:lnTo>
                    <a:pt x="309" y="135"/>
                  </a:lnTo>
                  <a:lnTo>
                    <a:pt x="285" y="144"/>
                  </a:lnTo>
                  <a:lnTo>
                    <a:pt x="273" y="149"/>
                  </a:lnTo>
                  <a:lnTo>
                    <a:pt x="263" y="154"/>
                  </a:lnTo>
                  <a:lnTo>
                    <a:pt x="253" y="160"/>
                  </a:lnTo>
                  <a:lnTo>
                    <a:pt x="241" y="167"/>
                  </a:lnTo>
                  <a:lnTo>
                    <a:pt x="232" y="174"/>
                  </a:lnTo>
                  <a:lnTo>
                    <a:pt x="223" y="182"/>
                  </a:lnTo>
                  <a:lnTo>
                    <a:pt x="204" y="198"/>
                  </a:lnTo>
                  <a:lnTo>
                    <a:pt x="188" y="215"/>
                  </a:lnTo>
                  <a:lnTo>
                    <a:pt x="173" y="236"/>
                  </a:lnTo>
                  <a:lnTo>
                    <a:pt x="160" y="257"/>
                  </a:lnTo>
                  <a:lnTo>
                    <a:pt x="149" y="279"/>
                  </a:lnTo>
                  <a:lnTo>
                    <a:pt x="134" y="327"/>
                  </a:lnTo>
                  <a:lnTo>
                    <a:pt x="129" y="379"/>
                  </a:lnTo>
                  <a:lnTo>
                    <a:pt x="134" y="431"/>
                  </a:lnTo>
                  <a:lnTo>
                    <a:pt x="141" y="455"/>
                  </a:lnTo>
                  <a:lnTo>
                    <a:pt x="149" y="479"/>
                  </a:lnTo>
                  <a:lnTo>
                    <a:pt x="155" y="490"/>
                  </a:lnTo>
                  <a:lnTo>
                    <a:pt x="160" y="501"/>
                  </a:lnTo>
                  <a:lnTo>
                    <a:pt x="166" y="511"/>
                  </a:lnTo>
                  <a:lnTo>
                    <a:pt x="173" y="522"/>
                  </a:lnTo>
                  <a:lnTo>
                    <a:pt x="188" y="541"/>
                  </a:lnTo>
                  <a:lnTo>
                    <a:pt x="204" y="560"/>
                  </a:lnTo>
                  <a:lnTo>
                    <a:pt x="223" y="576"/>
                  </a:lnTo>
                  <a:lnTo>
                    <a:pt x="232" y="584"/>
                  </a:lnTo>
                  <a:lnTo>
                    <a:pt x="237" y="587"/>
                  </a:lnTo>
                  <a:lnTo>
                    <a:pt x="241" y="591"/>
                  </a:lnTo>
                  <a:lnTo>
                    <a:pt x="253" y="597"/>
                  </a:lnTo>
                  <a:lnTo>
                    <a:pt x="263" y="604"/>
                  </a:lnTo>
                  <a:lnTo>
                    <a:pt x="273" y="609"/>
                  </a:lnTo>
                  <a:lnTo>
                    <a:pt x="285" y="614"/>
                  </a:lnTo>
                  <a:lnTo>
                    <a:pt x="296" y="620"/>
                  </a:lnTo>
                  <a:lnTo>
                    <a:pt x="309" y="623"/>
                  </a:lnTo>
                  <a:lnTo>
                    <a:pt x="321" y="625"/>
                  </a:lnTo>
                  <a:lnTo>
                    <a:pt x="333" y="629"/>
                  </a:lnTo>
                  <a:lnTo>
                    <a:pt x="357" y="632"/>
                  </a:lnTo>
                  <a:lnTo>
                    <a:pt x="384" y="635"/>
                  </a:lnTo>
                  <a:lnTo>
                    <a:pt x="423" y="629"/>
                  </a:lnTo>
                  <a:lnTo>
                    <a:pt x="454" y="621"/>
                  </a:lnTo>
                  <a:lnTo>
                    <a:pt x="481" y="614"/>
                  </a:lnTo>
                  <a:lnTo>
                    <a:pt x="492" y="608"/>
                  </a:lnTo>
                  <a:lnTo>
                    <a:pt x="501" y="604"/>
                  </a:lnTo>
                  <a:lnTo>
                    <a:pt x="511" y="598"/>
                  </a:lnTo>
                  <a:lnTo>
                    <a:pt x="521" y="592"/>
                  </a:lnTo>
                  <a:lnTo>
                    <a:pt x="529" y="586"/>
                  </a:lnTo>
                  <a:lnTo>
                    <a:pt x="537" y="579"/>
                  </a:lnTo>
                  <a:lnTo>
                    <a:pt x="554" y="566"/>
                  </a:lnTo>
                  <a:lnTo>
                    <a:pt x="573" y="549"/>
                  </a:lnTo>
                  <a:lnTo>
                    <a:pt x="573" y="549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76" name="Freeform 104"/>
            <p:cNvSpPr>
              <a:spLocks/>
            </p:cNvSpPr>
            <p:nvPr/>
          </p:nvSpPr>
          <p:spPr bwMode="auto">
            <a:xfrm>
              <a:off x="2577" y="2394"/>
              <a:ext cx="560" cy="195"/>
            </a:xfrm>
            <a:custGeom>
              <a:avLst/>
              <a:gdLst>
                <a:gd name="T0" fmla="*/ 125 w 1121"/>
                <a:gd name="T1" fmla="*/ 390 h 390"/>
                <a:gd name="T2" fmla="*/ 1121 w 1121"/>
                <a:gd name="T3" fmla="*/ 388 h 390"/>
                <a:gd name="T4" fmla="*/ 1121 w 1121"/>
                <a:gd name="T5" fmla="*/ 15 h 390"/>
                <a:gd name="T6" fmla="*/ 947 w 1121"/>
                <a:gd name="T7" fmla="*/ 15 h 390"/>
                <a:gd name="T8" fmla="*/ 947 w 1121"/>
                <a:gd name="T9" fmla="*/ 63 h 390"/>
                <a:gd name="T10" fmla="*/ 1053 w 1121"/>
                <a:gd name="T11" fmla="*/ 63 h 390"/>
                <a:gd name="T12" fmla="*/ 1053 w 1121"/>
                <a:gd name="T13" fmla="*/ 116 h 390"/>
                <a:gd name="T14" fmla="*/ 949 w 1121"/>
                <a:gd name="T15" fmla="*/ 116 h 390"/>
                <a:gd name="T16" fmla="*/ 949 w 1121"/>
                <a:gd name="T17" fmla="*/ 167 h 390"/>
                <a:gd name="T18" fmla="*/ 1049 w 1121"/>
                <a:gd name="T19" fmla="*/ 167 h 390"/>
                <a:gd name="T20" fmla="*/ 1049 w 1121"/>
                <a:gd name="T21" fmla="*/ 227 h 390"/>
                <a:gd name="T22" fmla="*/ 946 w 1121"/>
                <a:gd name="T23" fmla="*/ 227 h 390"/>
                <a:gd name="T24" fmla="*/ 946 w 1121"/>
                <a:gd name="T25" fmla="*/ 277 h 390"/>
                <a:gd name="T26" fmla="*/ 1047 w 1121"/>
                <a:gd name="T27" fmla="*/ 277 h 390"/>
                <a:gd name="T28" fmla="*/ 1047 w 1121"/>
                <a:gd name="T29" fmla="*/ 337 h 390"/>
                <a:gd name="T30" fmla="*/ 804 w 1121"/>
                <a:gd name="T31" fmla="*/ 337 h 390"/>
                <a:gd name="T32" fmla="*/ 804 w 1121"/>
                <a:gd name="T33" fmla="*/ 0 h 390"/>
                <a:gd name="T34" fmla="*/ 407 w 1121"/>
                <a:gd name="T35" fmla="*/ 0 h 390"/>
                <a:gd name="T36" fmla="*/ 228 w 1121"/>
                <a:gd name="T37" fmla="*/ 179 h 390"/>
                <a:gd name="T38" fmla="*/ 0 w 1121"/>
                <a:gd name="T39" fmla="*/ 179 h 390"/>
                <a:gd name="T40" fmla="*/ 67 w 1121"/>
                <a:gd name="T41" fmla="*/ 249 h 390"/>
                <a:gd name="T42" fmla="*/ 102 w 1121"/>
                <a:gd name="T43" fmla="*/ 330 h 390"/>
                <a:gd name="T44" fmla="*/ 125 w 1121"/>
                <a:gd name="T45" fmla="*/ 390 h 390"/>
                <a:gd name="T46" fmla="*/ 125 w 1121"/>
                <a:gd name="T47" fmla="*/ 39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21" h="390">
                  <a:moveTo>
                    <a:pt x="125" y="390"/>
                  </a:moveTo>
                  <a:lnTo>
                    <a:pt x="1121" y="388"/>
                  </a:lnTo>
                  <a:lnTo>
                    <a:pt x="1121" y="15"/>
                  </a:lnTo>
                  <a:lnTo>
                    <a:pt x="947" y="15"/>
                  </a:lnTo>
                  <a:lnTo>
                    <a:pt x="947" y="63"/>
                  </a:lnTo>
                  <a:lnTo>
                    <a:pt x="1053" y="63"/>
                  </a:lnTo>
                  <a:lnTo>
                    <a:pt x="1053" y="116"/>
                  </a:lnTo>
                  <a:lnTo>
                    <a:pt x="949" y="116"/>
                  </a:lnTo>
                  <a:lnTo>
                    <a:pt x="949" y="167"/>
                  </a:lnTo>
                  <a:lnTo>
                    <a:pt x="1049" y="167"/>
                  </a:lnTo>
                  <a:lnTo>
                    <a:pt x="1049" y="227"/>
                  </a:lnTo>
                  <a:lnTo>
                    <a:pt x="946" y="227"/>
                  </a:lnTo>
                  <a:lnTo>
                    <a:pt x="946" y="277"/>
                  </a:lnTo>
                  <a:lnTo>
                    <a:pt x="1047" y="277"/>
                  </a:lnTo>
                  <a:lnTo>
                    <a:pt x="1047" y="337"/>
                  </a:lnTo>
                  <a:lnTo>
                    <a:pt x="804" y="337"/>
                  </a:lnTo>
                  <a:lnTo>
                    <a:pt x="804" y="0"/>
                  </a:lnTo>
                  <a:lnTo>
                    <a:pt x="407" y="0"/>
                  </a:lnTo>
                  <a:lnTo>
                    <a:pt x="228" y="179"/>
                  </a:lnTo>
                  <a:lnTo>
                    <a:pt x="0" y="179"/>
                  </a:lnTo>
                  <a:lnTo>
                    <a:pt x="67" y="249"/>
                  </a:lnTo>
                  <a:lnTo>
                    <a:pt x="102" y="330"/>
                  </a:lnTo>
                  <a:lnTo>
                    <a:pt x="125" y="390"/>
                  </a:lnTo>
                  <a:lnTo>
                    <a:pt x="125" y="390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77" name="Freeform 105"/>
            <p:cNvSpPr>
              <a:spLocks/>
            </p:cNvSpPr>
            <p:nvPr/>
          </p:nvSpPr>
          <p:spPr bwMode="auto">
            <a:xfrm>
              <a:off x="2547" y="2214"/>
              <a:ext cx="589" cy="292"/>
            </a:xfrm>
            <a:custGeom>
              <a:avLst/>
              <a:gdLst>
                <a:gd name="T0" fmla="*/ 209 w 1179"/>
                <a:gd name="T1" fmla="*/ 553 h 584"/>
                <a:gd name="T2" fmla="*/ 209 w 1179"/>
                <a:gd name="T3" fmla="*/ 246 h 584"/>
                <a:gd name="T4" fmla="*/ 98 w 1179"/>
                <a:gd name="T5" fmla="*/ 180 h 584"/>
                <a:gd name="T6" fmla="*/ 55 w 1179"/>
                <a:gd name="T7" fmla="*/ 264 h 584"/>
                <a:gd name="T8" fmla="*/ 0 w 1179"/>
                <a:gd name="T9" fmla="*/ 234 h 584"/>
                <a:gd name="T10" fmla="*/ 115 w 1179"/>
                <a:gd name="T11" fmla="*/ 0 h 584"/>
                <a:gd name="T12" fmla="*/ 177 w 1179"/>
                <a:gd name="T13" fmla="*/ 26 h 584"/>
                <a:gd name="T14" fmla="*/ 136 w 1179"/>
                <a:gd name="T15" fmla="*/ 113 h 584"/>
                <a:gd name="T16" fmla="*/ 235 w 1179"/>
                <a:gd name="T17" fmla="*/ 179 h 584"/>
                <a:gd name="T18" fmla="*/ 1018 w 1179"/>
                <a:gd name="T19" fmla="*/ 179 h 584"/>
                <a:gd name="T20" fmla="*/ 1028 w 1179"/>
                <a:gd name="T21" fmla="*/ 183 h 584"/>
                <a:gd name="T22" fmla="*/ 1041 w 1179"/>
                <a:gd name="T23" fmla="*/ 188 h 584"/>
                <a:gd name="T24" fmla="*/ 1055 w 1179"/>
                <a:gd name="T25" fmla="*/ 196 h 584"/>
                <a:gd name="T26" fmla="*/ 1064 w 1179"/>
                <a:gd name="T27" fmla="*/ 201 h 584"/>
                <a:gd name="T28" fmla="*/ 1071 w 1179"/>
                <a:gd name="T29" fmla="*/ 205 h 584"/>
                <a:gd name="T30" fmla="*/ 1081 w 1179"/>
                <a:gd name="T31" fmla="*/ 210 h 584"/>
                <a:gd name="T32" fmla="*/ 1090 w 1179"/>
                <a:gd name="T33" fmla="*/ 216 h 584"/>
                <a:gd name="T34" fmla="*/ 1106 w 1179"/>
                <a:gd name="T35" fmla="*/ 229 h 584"/>
                <a:gd name="T36" fmla="*/ 1122 w 1179"/>
                <a:gd name="T37" fmla="*/ 244 h 584"/>
                <a:gd name="T38" fmla="*/ 1136 w 1179"/>
                <a:gd name="T39" fmla="*/ 263 h 584"/>
                <a:gd name="T40" fmla="*/ 1147 w 1179"/>
                <a:gd name="T41" fmla="*/ 285 h 584"/>
                <a:gd name="T42" fmla="*/ 1157 w 1179"/>
                <a:gd name="T43" fmla="*/ 309 h 584"/>
                <a:gd name="T44" fmla="*/ 1166 w 1179"/>
                <a:gd name="T45" fmla="*/ 334 h 584"/>
                <a:gd name="T46" fmla="*/ 1176 w 1179"/>
                <a:gd name="T47" fmla="*/ 375 h 584"/>
                <a:gd name="T48" fmla="*/ 1179 w 1179"/>
                <a:gd name="T49" fmla="*/ 391 h 584"/>
                <a:gd name="T50" fmla="*/ 1119 w 1179"/>
                <a:gd name="T51" fmla="*/ 391 h 584"/>
                <a:gd name="T52" fmla="*/ 1114 w 1179"/>
                <a:gd name="T53" fmla="*/ 355 h 584"/>
                <a:gd name="T54" fmla="*/ 1108 w 1179"/>
                <a:gd name="T55" fmla="*/ 338 h 584"/>
                <a:gd name="T56" fmla="*/ 1100 w 1179"/>
                <a:gd name="T57" fmla="*/ 320 h 584"/>
                <a:gd name="T58" fmla="*/ 1088 w 1179"/>
                <a:gd name="T59" fmla="*/ 304 h 584"/>
                <a:gd name="T60" fmla="*/ 1071 w 1179"/>
                <a:gd name="T61" fmla="*/ 289 h 584"/>
                <a:gd name="T62" fmla="*/ 1054 w 1179"/>
                <a:gd name="T63" fmla="*/ 276 h 584"/>
                <a:gd name="T64" fmla="*/ 1047 w 1179"/>
                <a:gd name="T65" fmla="*/ 270 h 584"/>
                <a:gd name="T66" fmla="*/ 1039 w 1179"/>
                <a:gd name="T67" fmla="*/ 264 h 584"/>
                <a:gd name="T68" fmla="*/ 1031 w 1179"/>
                <a:gd name="T69" fmla="*/ 259 h 584"/>
                <a:gd name="T70" fmla="*/ 1025 w 1179"/>
                <a:gd name="T71" fmla="*/ 255 h 584"/>
                <a:gd name="T72" fmla="*/ 1014 w 1179"/>
                <a:gd name="T73" fmla="*/ 249 h 584"/>
                <a:gd name="T74" fmla="*/ 1003 w 1179"/>
                <a:gd name="T75" fmla="*/ 243 h 584"/>
                <a:gd name="T76" fmla="*/ 996 w 1179"/>
                <a:gd name="T77" fmla="*/ 239 h 584"/>
                <a:gd name="T78" fmla="*/ 990 w 1179"/>
                <a:gd name="T79" fmla="*/ 236 h 584"/>
                <a:gd name="T80" fmla="*/ 279 w 1179"/>
                <a:gd name="T81" fmla="*/ 236 h 584"/>
                <a:gd name="T82" fmla="*/ 279 w 1179"/>
                <a:gd name="T83" fmla="*/ 584 h 584"/>
                <a:gd name="T84" fmla="*/ 209 w 1179"/>
                <a:gd name="T85" fmla="*/ 553 h 584"/>
                <a:gd name="T86" fmla="*/ 209 w 1179"/>
                <a:gd name="T87" fmla="*/ 553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79" h="584">
                  <a:moveTo>
                    <a:pt x="209" y="553"/>
                  </a:moveTo>
                  <a:lnTo>
                    <a:pt x="209" y="246"/>
                  </a:lnTo>
                  <a:lnTo>
                    <a:pt x="98" y="180"/>
                  </a:lnTo>
                  <a:lnTo>
                    <a:pt x="55" y="264"/>
                  </a:lnTo>
                  <a:lnTo>
                    <a:pt x="0" y="234"/>
                  </a:lnTo>
                  <a:lnTo>
                    <a:pt x="115" y="0"/>
                  </a:lnTo>
                  <a:lnTo>
                    <a:pt x="177" y="26"/>
                  </a:lnTo>
                  <a:lnTo>
                    <a:pt x="136" y="113"/>
                  </a:lnTo>
                  <a:lnTo>
                    <a:pt x="235" y="179"/>
                  </a:lnTo>
                  <a:lnTo>
                    <a:pt x="1018" y="179"/>
                  </a:lnTo>
                  <a:lnTo>
                    <a:pt x="1028" y="183"/>
                  </a:lnTo>
                  <a:lnTo>
                    <a:pt x="1041" y="188"/>
                  </a:lnTo>
                  <a:lnTo>
                    <a:pt x="1055" y="196"/>
                  </a:lnTo>
                  <a:lnTo>
                    <a:pt x="1064" y="201"/>
                  </a:lnTo>
                  <a:lnTo>
                    <a:pt x="1071" y="205"/>
                  </a:lnTo>
                  <a:lnTo>
                    <a:pt x="1081" y="210"/>
                  </a:lnTo>
                  <a:lnTo>
                    <a:pt x="1090" y="216"/>
                  </a:lnTo>
                  <a:lnTo>
                    <a:pt x="1106" y="229"/>
                  </a:lnTo>
                  <a:lnTo>
                    <a:pt x="1122" y="244"/>
                  </a:lnTo>
                  <a:lnTo>
                    <a:pt x="1136" y="263"/>
                  </a:lnTo>
                  <a:lnTo>
                    <a:pt x="1147" y="285"/>
                  </a:lnTo>
                  <a:lnTo>
                    <a:pt x="1157" y="309"/>
                  </a:lnTo>
                  <a:lnTo>
                    <a:pt x="1166" y="334"/>
                  </a:lnTo>
                  <a:lnTo>
                    <a:pt x="1176" y="375"/>
                  </a:lnTo>
                  <a:lnTo>
                    <a:pt x="1179" y="391"/>
                  </a:lnTo>
                  <a:lnTo>
                    <a:pt x="1119" y="391"/>
                  </a:lnTo>
                  <a:lnTo>
                    <a:pt x="1114" y="355"/>
                  </a:lnTo>
                  <a:lnTo>
                    <a:pt x="1108" y="338"/>
                  </a:lnTo>
                  <a:lnTo>
                    <a:pt x="1100" y="320"/>
                  </a:lnTo>
                  <a:lnTo>
                    <a:pt x="1088" y="304"/>
                  </a:lnTo>
                  <a:lnTo>
                    <a:pt x="1071" y="289"/>
                  </a:lnTo>
                  <a:lnTo>
                    <a:pt x="1054" y="276"/>
                  </a:lnTo>
                  <a:lnTo>
                    <a:pt x="1047" y="270"/>
                  </a:lnTo>
                  <a:lnTo>
                    <a:pt x="1039" y="264"/>
                  </a:lnTo>
                  <a:lnTo>
                    <a:pt x="1031" y="259"/>
                  </a:lnTo>
                  <a:lnTo>
                    <a:pt x="1025" y="255"/>
                  </a:lnTo>
                  <a:lnTo>
                    <a:pt x="1014" y="249"/>
                  </a:lnTo>
                  <a:lnTo>
                    <a:pt x="1003" y="243"/>
                  </a:lnTo>
                  <a:lnTo>
                    <a:pt x="996" y="239"/>
                  </a:lnTo>
                  <a:lnTo>
                    <a:pt x="990" y="236"/>
                  </a:lnTo>
                  <a:lnTo>
                    <a:pt x="279" y="236"/>
                  </a:lnTo>
                  <a:lnTo>
                    <a:pt x="279" y="584"/>
                  </a:lnTo>
                  <a:lnTo>
                    <a:pt x="209" y="553"/>
                  </a:lnTo>
                  <a:lnTo>
                    <a:pt x="209" y="553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78" name="Freeform 106"/>
            <p:cNvSpPr>
              <a:spLocks/>
            </p:cNvSpPr>
            <p:nvPr/>
          </p:nvSpPr>
          <p:spPr bwMode="auto">
            <a:xfrm>
              <a:off x="2331" y="2241"/>
              <a:ext cx="201" cy="158"/>
            </a:xfrm>
            <a:custGeom>
              <a:avLst/>
              <a:gdLst>
                <a:gd name="T0" fmla="*/ 0 w 403"/>
                <a:gd name="T1" fmla="*/ 0 h 315"/>
                <a:gd name="T2" fmla="*/ 0 w 403"/>
                <a:gd name="T3" fmla="*/ 225 h 315"/>
                <a:gd name="T4" fmla="*/ 4 w 403"/>
                <a:gd name="T5" fmla="*/ 235 h 315"/>
                <a:gd name="T6" fmla="*/ 13 w 403"/>
                <a:gd name="T7" fmla="*/ 258 h 315"/>
                <a:gd name="T8" fmla="*/ 21 w 403"/>
                <a:gd name="T9" fmla="*/ 271 h 315"/>
                <a:gd name="T10" fmla="*/ 31 w 403"/>
                <a:gd name="T11" fmla="*/ 285 h 315"/>
                <a:gd name="T12" fmla="*/ 44 w 403"/>
                <a:gd name="T13" fmla="*/ 297 h 315"/>
                <a:gd name="T14" fmla="*/ 51 w 403"/>
                <a:gd name="T15" fmla="*/ 302 h 315"/>
                <a:gd name="T16" fmla="*/ 59 w 403"/>
                <a:gd name="T17" fmla="*/ 306 h 315"/>
                <a:gd name="T18" fmla="*/ 69 w 403"/>
                <a:gd name="T19" fmla="*/ 311 h 315"/>
                <a:gd name="T20" fmla="*/ 87 w 403"/>
                <a:gd name="T21" fmla="*/ 313 h 315"/>
                <a:gd name="T22" fmla="*/ 132 w 403"/>
                <a:gd name="T23" fmla="*/ 315 h 315"/>
                <a:gd name="T24" fmla="*/ 248 w 403"/>
                <a:gd name="T25" fmla="*/ 315 h 315"/>
                <a:gd name="T26" fmla="*/ 356 w 403"/>
                <a:gd name="T27" fmla="*/ 309 h 315"/>
                <a:gd name="T28" fmla="*/ 403 w 403"/>
                <a:gd name="T29" fmla="*/ 306 h 315"/>
                <a:gd name="T30" fmla="*/ 399 w 403"/>
                <a:gd name="T31" fmla="*/ 279 h 315"/>
                <a:gd name="T32" fmla="*/ 393 w 403"/>
                <a:gd name="T33" fmla="*/ 266 h 315"/>
                <a:gd name="T34" fmla="*/ 384 w 403"/>
                <a:gd name="T35" fmla="*/ 252 h 315"/>
                <a:gd name="T36" fmla="*/ 370 w 403"/>
                <a:gd name="T37" fmla="*/ 239 h 315"/>
                <a:gd name="T38" fmla="*/ 362 w 403"/>
                <a:gd name="T39" fmla="*/ 232 h 315"/>
                <a:gd name="T40" fmla="*/ 352 w 403"/>
                <a:gd name="T41" fmla="*/ 225 h 315"/>
                <a:gd name="T42" fmla="*/ 339 w 403"/>
                <a:gd name="T43" fmla="*/ 220 h 315"/>
                <a:gd name="T44" fmla="*/ 326 w 403"/>
                <a:gd name="T45" fmla="*/ 215 h 315"/>
                <a:gd name="T46" fmla="*/ 310 w 403"/>
                <a:gd name="T47" fmla="*/ 211 h 315"/>
                <a:gd name="T48" fmla="*/ 293 w 403"/>
                <a:gd name="T49" fmla="*/ 208 h 315"/>
                <a:gd name="T50" fmla="*/ 255 w 403"/>
                <a:gd name="T51" fmla="*/ 206 h 315"/>
                <a:gd name="T52" fmla="*/ 216 w 403"/>
                <a:gd name="T53" fmla="*/ 206 h 315"/>
                <a:gd name="T54" fmla="*/ 150 w 403"/>
                <a:gd name="T55" fmla="*/ 209 h 315"/>
                <a:gd name="T56" fmla="*/ 122 w 403"/>
                <a:gd name="T57" fmla="*/ 211 h 315"/>
                <a:gd name="T58" fmla="*/ 42 w 403"/>
                <a:gd name="T59" fmla="*/ 17 h 315"/>
                <a:gd name="T60" fmla="*/ 0 w 403"/>
                <a:gd name="T61" fmla="*/ 0 h 315"/>
                <a:gd name="T62" fmla="*/ 0 w 403"/>
                <a:gd name="T6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3" h="315">
                  <a:moveTo>
                    <a:pt x="0" y="0"/>
                  </a:moveTo>
                  <a:lnTo>
                    <a:pt x="0" y="225"/>
                  </a:lnTo>
                  <a:lnTo>
                    <a:pt x="4" y="235"/>
                  </a:lnTo>
                  <a:lnTo>
                    <a:pt x="13" y="258"/>
                  </a:lnTo>
                  <a:lnTo>
                    <a:pt x="21" y="271"/>
                  </a:lnTo>
                  <a:lnTo>
                    <a:pt x="31" y="285"/>
                  </a:lnTo>
                  <a:lnTo>
                    <a:pt x="44" y="297"/>
                  </a:lnTo>
                  <a:lnTo>
                    <a:pt x="51" y="302"/>
                  </a:lnTo>
                  <a:lnTo>
                    <a:pt x="59" y="306"/>
                  </a:lnTo>
                  <a:lnTo>
                    <a:pt x="69" y="311"/>
                  </a:lnTo>
                  <a:lnTo>
                    <a:pt x="87" y="313"/>
                  </a:lnTo>
                  <a:lnTo>
                    <a:pt x="132" y="315"/>
                  </a:lnTo>
                  <a:lnTo>
                    <a:pt x="248" y="315"/>
                  </a:lnTo>
                  <a:lnTo>
                    <a:pt x="356" y="309"/>
                  </a:lnTo>
                  <a:lnTo>
                    <a:pt x="403" y="306"/>
                  </a:lnTo>
                  <a:lnTo>
                    <a:pt x="399" y="279"/>
                  </a:lnTo>
                  <a:lnTo>
                    <a:pt x="393" y="266"/>
                  </a:lnTo>
                  <a:lnTo>
                    <a:pt x="384" y="252"/>
                  </a:lnTo>
                  <a:lnTo>
                    <a:pt x="370" y="239"/>
                  </a:lnTo>
                  <a:lnTo>
                    <a:pt x="362" y="232"/>
                  </a:lnTo>
                  <a:lnTo>
                    <a:pt x="352" y="225"/>
                  </a:lnTo>
                  <a:lnTo>
                    <a:pt x="339" y="220"/>
                  </a:lnTo>
                  <a:lnTo>
                    <a:pt x="326" y="215"/>
                  </a:lnTo>
                  <a:lnTo>
                    <a:pt x="310" y="211"/>
                  </a:lnTo>
                  <a:lnTo>
                    <a:pt x="293" y="208"/>
                  </a:lnTo>
                  <a:lnTo>
                    <a:pt x="255" y="206"/>
                  </a:lnTo>
                  <a:lnTo>
                    <a:pt x="216" y="206"/>
                  </a:lnTo>
                  <a:lnTo>
                    <a:pt x="150" y="209"/>
                  </a:lnTo>
                  <a:lnTo>
                    <a:pt x="122" y="211"/>
                  </a:lnTo>
                  <a:lnTo>
                    <a:pt x="42" y="1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79" name="Freeform 107"/>
            <p:cNvSpPr>
              <a:spLocks/>
            </p:cNvSpPr>
            <p:nvPr/>
          </p:nvSpPr>
          <p:spPr bwMode="auto">
            <a:xfrm>
              <a:off x="2395" y="2381"/>
              <a:ext cx="40" cy="75"/>
            </a:xfrm>
            <a:custGeom>
              <a:avLst/>
              <a:gdLst>
                <a:gd name="T0" fmla="*/ 0 w 81"/>
                <a:gd name="T1" fmla="*/ 6 h 151"/>
                <a:gd name="T2" fmla="*/ 0 w 81"/>
                <a:gd name="T3" fmla="*/ 151 h 151"/>
                <a:gd name="T4" fmla="*/ 81 w 81"/>
                <a:gd name="T5" fmla="*/ 151 h 151"/>
                <a:gd name="T6" fmla="*/ 81 w 81"/>
                <a:gd name="T7" fmla="*/ 0 h 151"/>
                <a:gd name="T8" fmla="*/ 0 w 81"/>
                <a:gd name="T9" fmla="*/ 6 h 151"/>
                <a:gd name="T10" fmla="*/ 0 w 81"/>
                <a:gd name="T11" fmla="*/ 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151">
                  <a:moveTo>
                    <a:pt x="0" y="6"/>
                  </a:moveTo>
                  <a:lnTo>
                    <a:pt x="0" y="151"/>
                  </a:lnTo>
                  <a:lnTo>
                    <a:pt x="81" y="151"/>
                  </a:lnTo>
                  <a:lnTo>
                    <a:pt x="81" y="0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80" name="Freeform 108"/>
            <p:cNvSpPr>
              <a:spLocks/>
            </p:cNvSpPr>
            <p:nvPr/>
          </p:nvSpPr>
          <p:spPr bwMode="auto">
            <a:xfrm>
              <a:off x="2399" y="2601"/>
              <a:ext cx="58" cy="57"/>
            </a:xfrm>
            <a:custGeom>
              <a:avLst/>
              <a:gdLst>
                <a:gd name="T0" fmla="*/ 58 w 115"/>
                <a:gd name="T1" fmla="*/ 116 h 116"/>
                <a:gd name="T2" fmla="*/ 81 w 115"/>
                <a:gd name="T3" fmla="*/ 112 h 116"/>
                <a:gd name="T4" fmla="*/ 90 w 115"/>
                <a:gd name="T5" fmla="*/ 106 h 116"/>
                <a:gd name="T6" fmla="*/ 98 w 115"/>
                <a:gd name="T7" fmla="*/ 99 h 116"/>
                <a:gd name="T8" fmla="*/ 111 w 115"/>
                <a:gd name="T9" fmla="*/ 81 h 116"/>
                <a:gd name="T10" fmla="*/ 115 w 115"/>
                <a:gd name="T11" fmla="*/ 58 h 116"/>
                <a:gd name="T12" fmla="*/ 111 w 115"/>
                <a:gd name="T13" fmla="*/ 36 h 116"/>
                <a:gd name="T14" fmla="*/ 105 w 115"/>
                <a:gd name="T15" fmla="*/ 26 h 116"/>
                <a:gd name="T16" fmla="*/ 98 w 115"/>
                <a:gd name="T17" fmla="*/ 18 h 116"/>
                <a:gd name="T18" fmla="*/ 90 w 115"/>
                <a:gd name="T19" fmla="*/ 11 h 116"/>
                <a:gd name="T20" fmla="*/ 81 w 115"/>
                <a:gd name="T21" fmla="*/ 5 h 116"/>
                <a:gd name="T22" fmla="*/ 69 w 115"/>
                <a:gd name="T23" fmla="*/ 1 h 116"/>
                <a:gd name="T24" fmla="*/ 58 w 115"/>
                <a:gd name="T25" fmla="*/ 0 h 116"/>
                <a:gd name="T26" fmla="*/ 35 w 115"/>
                <a:gd name="T27" fmla="*/ 5 h 116"/>
                <a:gd name="T28" fmla="*/ 26 w 115"/>
                <a:gd name="T29" fmla="*/ 11 h 116"/>
                <a:gd name="T30" fmla="*/ 18 w 115"/>
                <a:gd name="T31" fmla="*/ 18 h 116"/>
                <a:gd name="T32" fmla="*/ 5 w 115"/>
                <a:gd name="T33" fmla="*/ 36 h 116"/>
                <a:gd name="T34" fmla="*/ 0 w 115"/>
                <a:gd name="T35" fmla="*/ 58 h 116"/>
                <a:gd name="T36" fmla="*/ 5 w 115"/>
                <a:gd name="T37" fmla="*/ 81 h 116"/>
                <a:gd name="T38" fmla="*/ 11 w 115"/>
                <a:gd name="T39" fmla="*/ 90 h 116"/>
                <a:gd name="T40" fmla="*/ 18 w 115"/>
                <a:gd name="T41" fmla="*/ 99 h 116"/>
                <a:gd name="T42" fmla="*/ 26 w 115"/>
                <a:gd name="T43" fmla="*/ 106 h 116"/>
                <a:gd name="T44" fmla="*/ 35 w 115"/>
                <a:gd name="T45" fmla="*/ 112 h 116"/>
                <a:gd name="T46" fmla="*/ 46 w 115"/>
                <a:gd name="T47" fmla="*/ 114 h 116"/>
                <a:gd name="T48" fmla="*/ 58 w 115"/>
                <a:gd name="T49" fmla="*/ 116 h 116"/>
                <a:gd name="T50" fmla="*/ 58 w 115"/>
                <a:gd name="T51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5" h="116">
                  <a:moveTo>
                    <a:pt x="58" y="116"/>
                  </a:moveTo>
                  <a:lnTo>
                    <a:pt x="81" y="112"/>
                  </a:lnTo>
                  <a:lnTo>
                    <a:pt x="90" y="106"/>
                  </a:lnTo>
                  <a:lnTo>
                    <a:pt x="98" y="99"/>
                  </a:lnTo>
                  <a:lnTo>
                    <a:pt x="111" y="81"/>
                  </a:lnTo>
                  <a:lnTo>
                    <a:pt x="115" y="58"/>
                  </a:lnTo>
                  <a:lnTo>
                    <a:pt x="111" y="36"/>
                  </a:lnTo>
                  <a:lnTo>
                    <a:pt x="105" y="26"/>
                  </a:lnTo>
                  <a:lnTo>
                    <a:pt x="98" y="18"/>
                  </a:lnTo>
                  <a:lnTo>
                    <a:pt x="90" y="11"/>
                  </a:lnTo>
                  <a:lnTo>
                    <a:pt x="81" y="5"/>
                  </a:lnTo>
                  <a:lnTo>
                    <a:pt x="69" y="1"/>
                  </a:lnTo>
                  <a:lnTo>
                    <a:pt x="58" y="0"/>
                  </a:lnTo>
                  <a:lnTo>
                    <a:pt x="35" y="5"/>
                  </a:lnTo>
                  <a:lnTo>
                    <a:pt x="26" y="11"/>
                  </a:lnTo>
                  <a:lnTo>
                    <a:pt x="18" y="18"/>
                  </a:lnTo>
                  <a:lnTo>
                    <a:pt x="5" y="36"/>
                  </a:lnTo>
                  <a:lnTo>
                    <a:pt x="0" y="58"/>
                  </a:lnTo>
                  <a:lnTo>
                    <a:pt x="5" y="81"/>
                  </a:lnTo>
                  <a:lnTo>
                    <a:pt x="11" y="90"/>
                  </a:lnTo>
                  <a:lnTo>
                    <a:pt x="18" y="99"/>
                  </a:lnTo>
                  <a:lnTo>
                    <a:pt x="26" y="106"/>
                  </a:lnTo>
                  <a:lnTo>
                    <a:pt x="35" y="112"/>
                  </a:lnTo>
                  <a:lnTo>
                    <a:pt x="46" y="114"/>
                  </a:lnTo>
                  <a:lnTo>
                    <a:pt x="58" y="116"/>
                  </a:lnTo>
                  <a:lnTo>
                    <a:pt x="58" y="116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81" name="Freeform 109"/>
            <p:cNvSpPr>
              <a:spLocks/>
            </p:cNvSpPr>
            <p:nvPr/>
          </p:nvSpPr>
          <p:spPr bwMode="auto">
            <a:xfrm>
              <a:off x="3080" y="2694"/>
              <a:ext cx="38" cy="38"/>
            </a:xfrm>
            <a:custGeom>
              <a:avLst/>
              <a:gdLst>
                <a:gd name="T0" fmla="*/ 38 w 76"/>
                <a:gd name="T1" fmla="*/ 76 h 76"/>
                <a:gd name="T2" fmla="*/ 53 w 76"/>
                <a:gd name="T3" fmla="*/ 73 h 76"/>
                <a:gd name="T4" fmla="*/ 64 w 76"/>
                <a:gd name="T5" fmla="*/ 64 h 76"/>
                <a:gd name="T6" fmla="*/ 76 w 76"/>
                <a:gd name="T7" fmla="*/ 38 h 76"/>
                <a:gd name="T8" fmla="*/ 72 w 76"/>
                <a:gd name="T9" fmla="*/ 23 h 76"/>
                <a:gd name="T10" fmla="*/ 64 w 76"/>
                <a:gd name="T11" fmla="*/ 10 h 76"/>
                <a:gd name="T12" fmla="*/ 58 w 76"/>
                <a:gd name="T13" fmla="*/ 7 h 76"/>
                <a:gd name="T14" fmla="*/ 53 w 76"/>
                <a:gd name="T15" fmla="*/ 2 h 76"/>
                <a:gd name="T16" fmla="*/ 38 w 76"/>
                <a:gd name="T17" fmla="*/ 0 h 76"/>
                <a:gd name="T18" fmla="*/ 23 w 76"/>
                <a:gd name="T19" fmla="*/ 2 h 76"/>
                <a:gd name="T20" fmla="*/ 11 w 76"/>
                <a:gd name="T21" fmla="*/ 10 h 76"/>
                <a:gd name="T22" fmla="*/ 0 w 76"/>
                <a:gd name="T23" fmla="*/ 38 h 76"/>
                <a:gd name="T24" fmla="*/ 3 w 76"/>
                <a:gd name="T25" fmla="*/ 53 h 76"/>
                <a:gd name="T26" fmla="*/ 11 w 76"/>
                <a:gd name="T27" fmla="*/ 64 h 76"/>
                <a:gd name="T28" fmla="*/ 16 w 76"/>
                <a:gd name="T29" fmla="*/ 69 h 76"/>
                <a:gd name="T30" fmla="*/ 23 w 76"/>
                <a:gd name="T31" fmla="*/ 73 h 76"/>
                <a:gd name="T32" fmla="*/ 38 w 76"/>
                <a:gd name="T33" fmla="*/ 76 h 76"/>
                <a:gd name="T34" fmla="*/ 38 w 76"/>
                <a:gd name="T3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6" h="76">
                  <a:moveTo>
                    <a:pt x="38" y="76"/>
                  </a:moveTo>
                  <a:lnTo>
                    <a:pt x="53" y="73"/>
                  </a:lnTo>
                  <a:lnTo>
                    <a:pt x="64" y="64"/>
                  </a:lnTo>
                  <a:lnTo>
                    <a:pt x="76" y="38"/>
                  </a:lnTo>
                  <a:lnTo>
                    <a:pt x="72" y="23"/>
                  </a:lnTo>
                  <a:lnTo>
                    <a:pt x="64" y="10"/>
                  </a:lnTo>
                  <a:lnTo>
                    <a:pt x="58" y="7"/>
                  </a:lnTo>
                  <a:lnTo>
                    <a:pt x="53" y="2"/>
                  </a:lnTo>
                  <a:lnTo>
                    <a:pt x="38" y="0"/>
                  </a:lnTo>
                  <a:lnTo>
                    <a:pt x="23" y="2"/>
                  </a:lnTo>
                  <a:lnTo>
                    <a:pt x="11" y="10"/>
                  </a:lnTo>
                  <a:lnTo>
                    <a:pt x="0" y="38"/>
                  </a:lnTo>
                  <a:lnTo>
                    <a:pt x="3" y="53"/>
                  </a:lnTo>
                  <a:lnTo>
                    <a:pt x="11" y="64"/>
                  </a:lnTo>
                  <a:lnTo>
                    <a:pt x="16" y="69"/>
                  </a:lnTo>
                  <a:lnTo>
                    <a:pt x="23" y="73"/>
                  </a:lnTo>
                  <a:lnTo>
                    <a:pt x="38" y="76"/>
                  </a:lnTo>
                  <a:lnTo>
                    <a:pt x="38" y="76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82" name="Freeform 110"/>
            <p:cNvSpPr>
              <a:spLocks/>
            </p:cNvSpPr>
            <p:nvPr/>
          </p:nvSpPr>
          <p:spPr bwMode="auto">
            <a:xfrm>
              <a:off x="2518" y="2687"/>
              <a:ext cx="76" cy="77"/>
            </a:xfrm>
            <a:custGeom>
              <a:avLst/>
              <a:gdLst>
                <a:gd name="T0" fmla="*/ 0 w 153"/>
                <a:gd name="T1" fmla="*/ 69 h 154"/>
                <a:gd name="T2" fmla="*/ 47 w 153"/>
                <a:gd name="T3" fmla="*/ 0 h 154"/>
                <a:gd name="T4" fmla="*/ 153 w 153"/>
                <a:gd name="T5" fmla="*/ 58 h 154"/>
                <a:gd name="T6" fmla="*/ 124 w 153"/>
                <a:gd name="T7" fmla="*/ 113 h 154"/>
                <a:gd name="T8" fmla="*/ 93 w 153"/>
                <a:gd name="T9" fmla="*/ 154 h 154"/>
                <a:gd name="T10" fmla="*/ 0 w 153"/>
                <a:gd name="T11" fmla="*/ 69 h 154"/>
                <a:gd name="T12" fmla="*/ 0 w 153"/>
                <a:gd name="T13" fmla="*/ 69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54">
                  <a:moveTo>
                    <a:pt x="0" y="69"/>
                  </a:moveTo>
                  <a:lnTo>
                    <a:pt x="47" y="0"/>
                  </a:lnTo>
                  <a:lnTo>
                    <a:pt x="153" y="58"/>
                  </a:lnTo>
                  <a:lnTo>
                    <a:pt x="124" y="113"/>
                  </a:lnTo>
                  <a:lnTo>
                    <a:pt x="93" y="154"/>
                  </a:lnTo>
                  <a:lnTo>
                    <a:pt x="0" y="69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83" name="Freeform 111"/>
            <p:cNvSpPr>
              <a:spLocks/>
            </p:cNvSpPr>
            <p:nvPr/>
          </p:nvSpPr>
          <p:spPr bwMode="auto">
            <a:xfrm>
              <a:off x="2980" y="2600"/>
              <a:ext cx="230" cy="230"/>
            </a:xfrm>
            <a:custGeom>
              <a:avLst/>
              <a:gdLst>
                <a:gd name="T0" fmla="*/ 277 w 460"/>
                <a:gd name="T1" fmla="*/ 5 h 461"/>
                <a:gd name="T2" fmla="*/ 319 w 460"/>
                <a:gd name="T3" fmla="*/ 17 h 461"/>
                <a:gd name="T4" fmla="*/ 340 w 460"/>
                <a:gd name="T5" fmla="*/ 27 h 461"/>
                <a:gd name="T6" fmla="*/ 358 w 460"/>
                <a:gd name="T7" fmla="*/ 38 h 461"/>
                <a:gd name="T8" fmla="*/ 376 w 460"/>
                <a:gd name="T9" fmla="*/ 52 h 461"/>
                <a:gd name="T10" fmla="*/ 407 w 460"/>
                <a:gd name="T11" fmla="*/ 84 h 461"/>
                <a:gd name="T12" fmla="*/ 432 w 460"/>
                <a:gd name="T13" fmla="*/ 120 h 461"/>
                <a:gd name="T14" fmla="*/ 455 w 460"/>
                <a:gd name="T15" fmla="*/ 184 h 461"/>
                <a:gd name="T16" fmla="*/ 455 w 460"/>
                <a:gd name="T17" fmla="*/ 277 h 461"/>
                <a:gd name="T18" fmla="*/ 441 w 460"/>
                <a:gd name="T19" fmla="*/ 319 h 461"/>
                <a:gd name="T20" fmla="*/ 432 w 460"/>
                <a:gd name="T21" fmla="*/ 340 h 461"/>
                <a:gd name="T22" fmla="*/ 407 w 460"/>
                <a:gd name="T23" fmla="*/ 377 h 461"/>
                <a:gd name="T24" fmla="*/ 376 w 460"/>
                <a:gd name="T25" fmla="*/ 408 h 461"/>
                <a:gd name="T26" fmla="*/ 358 w 460"/>
                <a:gd name="T27" fmla="*/ 422 h 461"/>
                <a:gd name="T28" fmla="*/ 340 w 460"/>
                <a:gd name="T29" fmla="*/ 433 h 461"/>
                <a:gd name="T30" fmla="*/ 319 w 460"/>
                <a:gd name="T31" fmla="*/ 444 h 461"/>
                <a:gd name="T32" fmla="*/ 299 w 460"/>
                <a:gd name="T33" fmla="*/ 451 h 461"/>
                <a:gd name="T34" fmla="*/ 254 w 460"/>
                <a:gd name="T35" fmla="*/ 461 h 461"/>
                <a:gd name="T36" fmla="*/ 185 w 460"/>
                <a:gd name="T37" fmla="*/ 456 h 461"/>
                <a:gd name="T38" fmla="*/ 141 w 460"/>
                <a:gd name="T39" fmla="*/ 444 h 461"/>
                <a:gd name="T40" fmla="*/ 121 w 460"/>
                <a:gd name="T41" fmla="*/ 433 h 461"/>
                <a:gd name="T42" fmla="*/ 102 w 460"/>
                <a:gd name="T43" fmla="*/ 422 h 461"/>
                <a:gd name="T44" fmla="*/ 84 w 460"/>
                <a:gd name="T45" fmla="*/ 408 h 461"/>
                <a:gd name="T46" fmla="*/ 53 w 460"/>
                <a:gd name="T47" fmla="*/ 377 h 461"/>
                <a:gd name="T48" fmla="*/ 28 w 460"/>
                <a:gd name="T49" fmla="*/ 340 h 461"/>
                <a:gd name="T50" fmla="*/ 5 w 460"/>
                <a:gd name="T51" fmla="*/ 277 h 461"/>
                <a:gd name="T52" fmla="*/ 5 w 460"/>
                <a:gd name="T53" fmla="*/ 187 h 461"/>
                <a:gd name="T54" fmla="*/ 16 w 460"/>
                <a:gd name="T55" fmla="*/ 148 h 461"/>
                <a:gd name="T56" fmla="*/ 35 w 460"/>
                <a:gd name="T57" fmla="*/ 110 h 461"/>
                <a:gd name="T58" fmla="*/ 59 w 460"/>
                <a:gd name="T59" fmla="*/ 77 h 461"/>
                <a:gd name="T60" fmla="*/ 89 w 460"/>
                <a:gd name="T61" fmla="*/ 50 h 461"/>
                <a:gd name="T62" fmla="*/ 105 w 460"/>
                <a:gd name="T63" fmla="*/ 37 h 461"/>
                <a:gd name="T64" fmla="*/ 123 w 460"/>
                <a:gd name="T65" fmla="*/ 27 h 461"/>
                <a:gd name="T66" fmla="*/ 141 w 460"/>
                <a:gd name="T67" fmla="*/ 17 h 461"/>
                <a:gd name="T68" fmla="*/ 160 w 460"/>
                <a:gd name="T69" fmla="*/ 11 h 461"/>
                <a:gd name="T70" fmla="*/ 202 w 460"/>
                <a:gd name="T71" fmla="*/ 1 h 461"/>
                <a:gd name="T72" fmla="*/ 189 w 460"/>
                <a:gd name="T73" fmla="*/ 113 h 461"/>
                <a:gd name="T74" fmla="*/ 171 w 460"/>
                <a:gd name="T75" fmla="*/ 122 h 461"/>
                <a:gd name="T76" fmla="*/ 127 w 460"/>
                <a:gd name="T77" fmla="*/ 168 h 461"/>
                <a:gd name="T78" fmla="*/ 111 w 460"/>
                <a:gd name="T79" fmla="*/ 232 h 461"/>
                <a:gd name="T80" fmla="*/ 121 w 460"/>
                <a:gd name="T81" fmla="*/ 282 h 461"/>
                <a:gd name="T82" fmla="*/ 133 w 460"/>
                <a:gd name="T83" fmla="*/ 304 h 461"/>
                <a:gd name="T84" fmla="*/ 148 w 460"/>
                <a:gd name="T85" fmla="*/ 324 h 461"/>
                <a:gd name="T86" fmla="*/ 179 w 460"/>
                <a:gd name="T87" fmla="*/ 346 h 461"/>
                <a:gd name="T88" fmla="*/ 202 w 460"/>
                <a:gd name="T89" fmla="*/ 355 h 461"/>
                <a:gd name="T90" fmla="*/ 240 w 460"/>
                <a:gd name="T91" fmla="*/ 361 h 461"/>
                <a:gd name="T92" fmla="*/ 290 w 460"/>
                <a:gd name="T93" fmla="*/ 352 h 461"/>
                <a:gd name="T94" fmla="*/ 312 w 460"/>
                <a:gd name="T95" fmla="*/ 339 h 461"/>
                <a:gd name="T96" fmla="*/ 347 w 460"/>
                <a:gd name="T97" fmla="*/ 304 h 461"/>
                <a:gd name="T98" fmla="*/ 369 w 460"/>
                <a:gd name="T99" fmla="*/ 232 h 461"/>
                <a:gd name="T100" fmla="*/ 358 w 460"/>
                <a:gd name="T101" fmla="*/ 181 h 461"/>
                <a:gd name="T102" fmla="*/ 347 w 460"/>
                <a:gd name="T103" fmla="*/ 159 h 461"/>
                <a:gd name="T104" fmla="*/ 331 w 460"/>
                <a:gd name="T105" fmla="*/ 140 h 461"/>
                <a:gd name="T106" fmla="*/ 302 w 460"/>
                <a:gd name="T107" fmla="*/ 118 h 461"/>
                <a:gd name="T108" fmla="*/ 279 w 460"/>
                <a:gd name="T109" fmla="*/ 108 h 461"/>
                <a:gd name="T110" fmla="*/ 240 w 460"/>
                <a:gd name="T111" fmla="*/ 102 h 461"/>
                <a:gd name="T112" fmla="*/ 231 w 460"/>
                <a:gd name="T113" fmla="*/ 87 h 461"/>
                <a:gd name="T114" fmla="*/ 231 w 460"/>
                <a:gd name="T115" fmla="*/ 42 h 461"/>
                <a:gd name="T116" fmla="*/ 231 w 460"/>
                <a:gd name="T117" fmla="*/ 16 h 461"/>
                <a:gd name="T118" fmla="*/ 231 w 460"/>
                <a:gd name="T11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0" h="461">
                  <a:moveTo>
                    <a:pt x="231" y="0"/>
                  </a:moveTo>
                  <a:lnTo>
                    <a:pt x="277" y="5"/>
                  </a:lnTo>
                  <a:lnTo>
                    <a:pt x="299" y="9"/>
                  </a:lnTo>
                  <a:lnTo>
                    <a:pt x="319" y="17"/>
                  </a:lnTo>
                  <a:lnTo>
                    <a:pt x="330" y="22"/>
                  </a:lnTo>
                  <a:lnTo>
                    <a:pt x="340" y="27"/>
                  </a:lnTo>
                  <a:lnTo>
                    <a:pt x="349" y="32"/>
                  </a:lnTo>
                  <a:lnTo>
                    <a:pt x="358" y="38"/>
                  </a:lnTo>
                  <a:lnTo>
                    <a:pt x="368" y="45"/>
                  </a:lnTo>
                  <a:lnTo>
                    <a:pt x="376" y="52"/>
                  </a:lnTo>
                  <a:lnTo>
                    <a:pt x="393" y="67"/>
                  </a:lnTo>
                  <a:lnTo>
                    <a:pt x="407" y="84"/>
                  </a:lnTo>
                  <a:lnTo>
                    <a:pt x="421" y="102"/>
                  </a:lnTo>
                  <a:lnTo>
                    <a:pt x="432" y="120"/>
                  </a:lnTo>
                  <a:lnTo>
                    <a:pt x="441" y="141"/>
                  </a:lnTo>
                  <a:lnTo>
                    <a:pt x="455" y="184"/>
                  </a:lnTo>
                  <a:lnTo>
                    <a:pt x="460" y="231"/>
                  </a:lnTo>
                  <a:lnTo>
                    <a:pt x="455" y="277"/>
                  </a:lnTo>
                  <a:lnTo>
                    <a:pt x="449" y="299"/>
                  </a:lnTo>
                  <a:lnTo>
                    <a:pt x="441" y="319"/>
                  </a:lnTo>
                  <a:lnTo>
                    <a:pt x="438" y="331"/>
                  </a:lnTo>
                  <a:lnTo>
                    <a:pt x="432" y="340"/>
                  </a:lnTo>
                  <a:lnTo>
                    <a:pt x="421" y="360"/>
                  </a:lnTo>
                  <a:lnTo>
                    <a:pt x="407" y="377"/>
                  </a:lnTo>
                  <a:lnTo>
                    <a:pt x="393" y="393"/>
                  </a:lnTo>
                  <a:lnTo>
                    <a:pt x="376" y="408"/>
                  </a:lnTo>
                  <a:lnTo>
                    <a:pt x="368" y="415"/>
                  </a:lnTo>
                  <a:lnTo>
                    <a:pt x="358" y="422"/>
                  </a:lnTo>
                  <a:lnTo>
                    <a:pt x="349" y="428"/>
                  </a:lnTo>
                  <a:lnTo>
                    <a:pt x="340" y="433"/>
                  </a:lnTo>
                  <a:lnTo>
                    <a:pt x="330" y="438"/>
                  </a:lnTo>
                  <a:lnTo>
                    <a:pt x="319" y="444"/>
                  </a:lnTo>
                  <a:lnTo>
                    <a:pt x="309" y="447"/>
                  </a:lnTo>
                  <a:lnTo>
                    <a:pt x="299" y="451"/>
                  </a:lnTo>
                  <a:lnTo>
                    <a:pt x="277" y="456"/>
                  </a:lnTo>
                  <a:lnTo>
                    <a:pt x="254" y="461"/>
                  </a:lnTo>
                  <a:lnTo>
                    <a:pt x="231" y="461"/>
                  </a:lnTo>
                  <a:lnTo>
                    <a:pt x="185" y="456"/>
                  </a:lnTo>
                  <a:lnTo>
                    <a:pt x="163" y="451"/>
                  </a:lnTo>
                  <a:lnTo>
                    <a:pt x="141" y="444"/>
                  </a:lnTo>
                  <a:lnTo>
                    <a:pt x="130" y="438"/>
                  </a:lnTo>
                  <a:lnTo>
                    <a:pt x="121" y="433"/>
                  </a:lnTo>
                  <a:lnTo>
                    <a:pt x="112" y="428"/>
                  </a:lnTo>
                  <a:lnTo>
                    <a:pt x="102" y="422"/>
                  </a:lnTo>
                  <a:lnTo>
                    <a:pt x="92" y="415"/>
                  </a:lnTo>
                  <a:lnTo>
                    <a:pt x="84" y="408"/>
                  </a:lnTo>
                  <a:lnTo>
                    <a:pt x="68" y="393"/>
                  </a:lnTo>
                  <a:lnTo>
                    <a:pt x="53" y="377"/>
                  </a:lnTo>
                  <a:lnTo>
                    <a:pt x="39" y="360"/>
                  </a:lnTo>
                  <a:lnTo>
                    <a:pt x="28" y="340"/>
                  </a:lnTo>
                  <a:lnTo>
                    <a:pt x="19" y="319"/>
                  </a:lnTo>
                  <a:lnTo>
                    <a:pt x="5" y="277"/>
                  </a:lnTo>
                  <a:lnTo>
                    <a:pt x="0" y="231"/>
                  </a:lnTo>
                  <a:lnTo>
                    <a:pt x="5" y="187"/>
                  </a:lnTo>
                  <a:lnTo>
                    <a:pt x="9" y="167"/>
                  </a:lnTo>
                  <a:lnTo>
                    <a:pt x="16" y="148"/>
                  </a:lnTo>
                  <a:lnTo>
                    <a:pt x="24" y="128"/>
                  </a:lnTo>
                  <a:lnTo>
                    <a:pt x="35" y="110"/>
                  </a:lnTo>
                  <a:lnTo>
                    <a:pt x="46" y="92"/>
                  </a:lnTo>
                  <a:lnTo>
                    <a:pt x="59" y="77"/>
                  </a:lnTo>
                  <a:lnTo>
                    <a:pt x="73" y="62"/>
                  </a:lnTo>
                  <a:lnTo>
                    <a:pt x="89" y="50"/>
                  </a:lnTo>
                  <a:lnTo>
                    <a:pt x="96" y="43"/>
                  </a:lnTo>
                  <a:lnTo>
                    <a:pt x="105" y="37"/>
                  </a:lnTo>
                  <a:lnTo>
                    <a:pt x="113" y="31"/>
                  </a:lnTo>
                  <a:lnTo>
                    <a:pt x="123" y="27"/>
                  </a:lnTo>
                  <a:lnTo>
                    <a:pt x="132" y="22"/>
                  </a:lnTo>
                  <a:lnTo>
                    <a:pt x="141" y="17"/>
                  </a:lnTo>
                  <a:lnTo>
                    <a:pt x="151" y="14"/>
                  </a:lnTo>
                  <a:lnTo>
                    <a:pt x="160" y="11"/>
                  </a:lnTo>
                  <a:lnTo>
                    <a:pt x="181" y="5"/>
                  </a:lnTo>
                  <a:lnTo>
                    <a:pt x="202" y="1"/>
                  </a:lnTo>
                  <a:lnTo>
                    <a:pt x="210" y="106"/>
                  </a:lnTo>
                  <a:lnTo>
                    <a:pt x="189" y="113"/>
                  </a:lnTo>
                  <a:lnTo>
                    <a:pt x="180" y="117"/>
                  </a:lnTo>
                  <a:lnTo>
                    <a:pt x="171" y="122"/>
                  </a:lnTo>
                  <a:lnTo>
                    <a:pt x="140" y="150"/>
                  </a:lnTo>
                  <a:lnTo>
                    <a:pt x="127" y="168"/>
                  </a:lnTo>
                  <a:lnTo>
                    <a:pt x="118" y="188"/>
                  </a:lnTo>
                  <a:lnTo>
                    <a:pt x="111" y="232"/>
                  </a:lnTo>
                  <a:lnTo>
                    <a:pt x="113" y="258"/>
                  </a:lnTo>
                  <a:lnTo>
                    <a:pt x="121" y="282"/>
                  </a:lnTo>
                  <a:lnTo>
                    <a:pt x="126" y="294"/>
                  </a:lnTo>
                  <a:lnTo>
                    <a:pt x="133" y="304"/>
                  </a:lnTo>
                  <a:lnTo>
                    <a:pt x="141" y="313"/>
                  </a:lnTo>
                  <a:lnTo>
                    <a:pt x="148" y="324"/>
                  </a:lnTo>
                  <a:lnTo>
                    <a:pt x="167" y="339"/>
                  </a:lnTo>
                  <a:lnTo>
                    <a:pt x="179" y="346"/>
                  </a:lnTo>
                  <a:lnTo>
                    <a:pt x="189" y="352"/>
                  </a:lnTo>
                  <a:lnTo>
                    <a:pt x="202" y="355"/>
                  </a:lnTo>
                  <a:lnTo>
                    <a:pt x="214" y="360"/>
                  </a:lnTo>
                  <a:lnTo>
                    <a:pt x="240" y="361"/>
                  </a:lnTo>
                  <a:lnTo>
                    <a:pt x="266" y="360"/>
                  </a:lnTo>
                  <a:lnTo>
                    <a:pt x="290" y="352"/>
                  </a:lnTo>
                  <a:lnTo>
                    <a:pt x="302" y="346"/>
                  </a:lnTo>
                  <a:lnTo>
                    <a:pt x="312" y="339"/>
                  </a:lnTo>
                  <a:lnTo>
                    <a:pt x="331" y="324"/>
                  </a:lnTo>
                  <a:lnTo>
                    <a:pt x="347" y="304"/>
                  </a:lnTo>
                  <a:lnTo>
                    <a:pt x="358" y="282"/>
                  </a:lnTo>
                  <a:lnTo>
                    <a:pt x="369" y="232"/>
                  </a:lnTo>
                  <a:lnTo>
                    <a:pt x="365" y="205"/>
                  </a:lnTo>
                  <a:lnTo>
                    <a:pt x="358" y="181"/>
                  </a:lnTo>
                  <a:lnTo>
                    <a:pt x="353" y="170"/>
                  </a:lnTo>
                  <a:lnTo>
                    <a:pt x="347" y="159"/>
                  </a:lnTo>
                  <a:lnTo>
                    <a:pt x="339" y="149"/>
                  </a:lnTo>
                  <a:lnTo>
                    <a:pt x="331" y="140"/>
                  </a:lnTo>
                  <a:lnTo>
                    <a:pt x="312" y="125"/>
                  </a:lnTo>
                  <a:lnTo>
                    <a:pt x="302" y="118"/>
                  </a:lnTo>
                  <a:lnTo>
                    <a:pt x="290" y="112"/>
                  </a:lnTo>
                  <a:lnTo>
                    <a:pt x="279" y="108"/>
                  </a:lnTo>
                  <a:lnTo>
                    <a:pt x="266" y="105"/>
                  </a:lnTo>
                  <a:lnTo>
                    <a:pt x="240" y="102"/>
                  </a:lnTo>
                  <a:lnTo>
                    <a:pt x="231" y="102"/>
                  </a:lnTo>
                  <a:lnTo>
                    <a:pt x="231" y="87"/>
                  </a:lnTo>
                  <a:lnTo>
                    <a:pt x="231" y="51"/>
                  </a:lnTo>
                  <a:lnTo>
                    <a:pt x="231" y="42"/>
                  </a:lnTo>
                  <a:lnTo>
                    <a:pt x="231" y="32"/>
                  </a:lnTo>
                  <a:lnTo>
                    <a:pt x="231" y="16"/>
                  </a:lnTo>
                  <a:lnTo>
                    <a:pt x="231" y="0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84" name="Freeform 112"/>
            <p:cNvSpPr>
              <a:spLocks/>
            </p:cNvSpPr>
            <p:nvPr/>
          </p:nvSpPr>
          <p:spPr bwMode="auto">
            <a:xfrm>
              <a:off x="3078" y="2601"/>
              <a:ext cx="22" cy="53"/>
            </a:xfrm>
            <a:custGeom>
              <a:avLst/>
              <a:gdLst>
                <a:gd name="T0" fmla="*/ 0 w 44"/>
                <a:gd name="T1" fmla="*/ 1 h 106"/>
                <a:gd name="T2" fmla="*/ 44 w 44"/>
                <a:gd name="T3" fmla="*/ 0 h 106"/>
                <a:gd name="T4" fmla="*/ 43 w 44"/>
                <a:gd name="T5" fmla="*/ 101 h 106"/>
                <a:gd name="T6" fmla="*/ 0 w 44"/>
                <a:gd name="T7" fmla="*/ 106 h 106"/>
                <a:gd name="T8" fmla="*/ 0 w 44"/>
                <a:gd name="T9" fmla="*/ 1 h 106"/>
                <a:gd name="T10" fmla="*/ 0 w 44"/>
                <a:gd name="T11" fmla="*/ 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106">
                  <a:moveTo>
                    <a:pt x="0" y="1"/>
                  </a:moveTo>
                  <a:lnTo>
                    <a:pt x="44" y="0"/>
                  </a:lnTo>
                  <a:lnTo>
                    <a:pt x="43" y="101"/>
                  </a:lnTo>
                  <a:lnTo>
                    <a:pt x="0" y="106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85" name="Freeform 113"/>
            <p:cNvSpPr>
              <a:spLocks/>
            </p:cNvSpPr>
            <p:nvPr/>
          </p:nvSpPr>
          <p:spPr bwMode="auto">
            <a:xfrm>
              <a:off x="2208" y="2828"/>
              <a:ext cx="1037" cy="52"/>
            </a:xfrm>
            <a:custGeom>
              <a:avLst/>
              <a:gdLst>
                <a:gd name="T0" fmla="*/ 0 w 2074"/>
                <a:gd name="T1" fmla="*/ 0 h 104"/>
                <a:gd name="T2" fmla="*/ 2074 w 2074"/>
                <a:gd name="T3" fmla="*/ 0 h 104"/>
                <a:gd name="T4" fmla="*/ 2074 w 2074"/>
                <a:gd name="T5" fmla="*/ 104 h 104"/>
                <a:gd name="T6" fmla="*/ 0 w 2074"/>
                <a:gd name="T7" fmla="*/ 104 h 104"/>
                <a:gd name="T8" fmla="*/ 0 w 2074"/>
                <a:gd name="T9" fmla="*/ 0 h 104"/>
                <a:gd name="T10" fmla="*/ 0 w 2074"/>
                <a:gd name="T1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74" h="104">
                  <a:moveTo>
                    <a:pt x="0" y="0"/>
                  </a:moveTo>
                  <a:lnTo>
                    <a:pt x="2074" y="0"/>
                  </a:lnTo>
                  <a:lnTo>
                    <a:pt x="2074" y="104"/>
                  </a:lnTo>
                  <a:lnTo>
                    <a:pt x="0" y="10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86" name="Freeform 114"/>
            <p:cNvSpPr>
              <a:spLocks/>
            </p:cNvSpPr>
            <p:nvPr/>
          </p:nvSpPr>
          <p:spPr bwMode="auto">
            <a:xfrm>
              <a:off x="2780" y="2082"/>
              <a:ext cx="43" cy="239"/>
            </a:xfrm>
            <a:custGeom>
              <a:avLst/>
              <a:gdLst>
                <a:gd name="T0" fmla="*/ 1 w 86"/>
                <a:gd name="T1" fmla="*/ 0 h 477"/>
                <a:gd name="T2" fmla="*/ 0 w 86"/>
                <a:gd name="T3" fmla="*/ 477 h 477"/>
                <a:gd name="T4" fmla="*/ 86 w 86"/>
                <a:gd name="T5" fmla="*/ 477 h 477"/>
                <a:gd name="T6" fmla="*/ 86 w 86"/>
                <a:gd name="T7" fmla="*/ 0 h 477"/>
                <a:gd name="T8" fmla="*/ 1 w 86"/>
                <a:gd name="T9" fmla="*/ 0 h 477"/>
                <a:gd name="T10" fmla="*/ 1 w 86"/>
                <a:gd name="T11" fmla="*/ 0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477">
                  <a:moveTo>
                    <a:pt x="1" y="0"/>
                  </a:moveTo>
                  <a:lnTo>
                    <a:pt x="0" y="477"/>
                  </a:lnTo>
                  <a:lnTo>
                    <a:pt x="86" y="477"/>
                  </a:lnTo>
                  <a:lnTo>
                    <a:pt x="86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387" name="Freeform 115"/>
            <p:cNvSpPr>
              <a:spLocks/>
            </p:cNvSpPr>
            <p:nvPr/>
          </p:nvSpPr>
          <p:spPr bwMode="auto">
            <a:xfrm>
              <a:off x="2248" y="1788"/>
              <a:ext cx="577" cy="262"/>
            </a:xfrm>
            <a:custGeom>
              <a:avLst/>
              <a:gdLst>
                <a:gd name="T0" fmla="*/ 1062 w 1155"/>
                <a:gd name="T1" fmla="*/ 448 h 524"/>
                <a:gd name="T2" fmla="*/ 1043 w 1155"/>
                <a:gd name="T3" fmla="*/ 424 h 524"/>
                <a:gd name="T4" fmla="*/ 1002 w 1155"/>
                <a:gd name="T5" fmla="*/ 411 h 524"/>
                <a:gd name="T6" fmla="*/ 818 w 1155"/>
                <a:gd name="T7" fmla="*/ 381 h 524"/>
                <a:gd name="T8" fmla="*/ 813 w 1155"/>
                <a:gd name="T9" fmla="*/ 325 h 524"/>
                <a:gd name="T10" fmla="*/ 831 w 1155"/>
                <a:gd name="T11" fmla="*/ 240 h 524"/>
                <a:gd name="T12" fmla="*/ 819 w 1155"/>
                <a:gd name="T13" fmla="*/ 221 h 524"/>
                <a:gd name="T14" fmla="*/ 751 w 1155"/>
                <a:gd name="T15" fmla="*/ 223 h 524"/>
                <a:gd name="T16" fmla="*/ 704 w 1155"/>
                <a:gd name="T17" fmla="*/ 242 h 524"/>
                <a:gd name="T18" fmla="*/ 674 w 1155"/>
                <a:gd name="T19" fmla="*/ 253 h 524"/>
                <a:gd name="T20" fmla="*/ 644 w 1155"/>
                <a:gd name="T21" fmla="*/ 266 h 524"/>
                <a:gd name="T22" fmla="*/ 597 w 1155"/>
                <a:gd name="T23" fmla="*/ 283 h 524"/>
                <a:gd name="T24" fmla="*/ 534 w 1155"/>
                <a:gd name="T25" fmla="*/ 281 h 524"/>
                <a:gd name="T26" fmla="*/ 485 w 1155"/>
                <a:gd name="T27" fmla="*/ 189 h 524"/>
                <a:gd name="T28" fmla="*/ 463 w 1155"/>
                <a:gd name="T29" fmla="*/ 160 h 524"/>
                <a:gd name="T30" fmla="*/ 405 w 1155"/>
                <a:gd name="T31" fmla="*/ 166 h 524"/>
                <a:gd name="T32" fmla="*/ 341 w 1155"/>
                <a:gd name="T33" fmla="*/ 183 h 524"/>
                <a:gd name="T34" fmla="*/ 265 w 1155"/>
                <a:gd name="T35" fmla="*/ 204 h 524"/>
                <a:gd name="T36" fmla="*/ 192 w 1155"/>
                <a:gd name="T37" fmla="*/ 219 h 524"/>
                <a:gd name="T38" fmla="*/ 108 w 1155"/>
                <a:gd name="T39" fmla="*/ 217 h 524"/>
                <a:gd name="T40" fmla="*/ 102 w 1155"/>
                <a:gd name="T41" fmla="*/ 177 h 524"/>
                <a:gd name="T42" fmla="*/ 124 w 1155"/>
                <a:gd name="T43" fmla="*/ 119 h 524"/>
                <a:gd name="T44" fmla="*/ 146 w 1155"/>
                <a:gd name="T45" fmla="*/ 84 h 524"/>
                <a:gd name="T46" fmla="*/ 13 w 1155"/>
                <a:gd name="T47" fmla="*/ 94 h 524"/>
                <a:gd name="T48" fmla="*/ 35 w 1155"/>
                <a:gd name="T49" fmla="*/ 82 h 524"/>
                <a:gd name="T50" fmla="*/ 55 w 1155"/>
                <a:gd name="T51" fmla="*/ 69 h 524"/>
                <a:gd name="T52" fmla="*/ 79 w 1155"/>
                <a:gd name="T53" fmla="*/ 56 h 524"/>
                <a:gd name="T54" fmla="*/ 105 w 1155"/>
                <a:gd name="T55" fmla="*/ 44 h 524"/>
                <a:gd name="T56" fmla="*/ 132 w 1155"/>
                <a:gd name="T57" fmla="*/ 32 h 524"/>
                <a:gd name="T58" fmla="*/ 188 w 1155"/>
                <a:gd name="T59" fmla="*/ 18 h 524"/>
                <a:gd name="T60" fmla="*/ 262 w 1155"/>
                <a:gd name="T61" fmla="*/ 44 h 524"/>
                <a:gd name="T62" fmla="*/ 254 w 1155"/>
                <a:gd name="T63" fmla="*/ 103 h 524"/>
                <a:gd name="T64" fmla="*/ 245 w 1155"/>
                <a:gd name="T65" fmla="*/ 128 h 524"/>
                <a:gd name="T66" fmla="*/ 272 w 1155"/>
                <a:gd name="T67" fmla="*/ 107 h 524"/>
                <a:gd name="T68" fmla="*/ 301 w 1155"/>
                <a:gd name="T69" fmla="*/ 88 h 524"/>
                <a:gd name="T70" fmla="*/ 324 w 1155"/>
                <a:gd name="T71" fmla="*/ 73 h 524"/>
                <a:gd name="T72" fmla="*/ 344 w 1155"/>
                <a:gd name="T73" fmla="*/ 61 h 524"/>
                <a:gd name="T74" fmla="*/ 362 w 1155"/>
                <a:gd name="T75" fmla="*/ 50 h 524"/>
                <a:gd name="T76" fmla="*/ 405 w 1155"/>
                <a:gd name="T77" fmla="*/ 30 h 524"/>
                <a:gd name="T78" fmla="*/ 447 w 1155"/>
                <a:gd name="T79" fmla="*/ 13 h 524"/>
                <a:gd name="T80" fmla="*/ 505 w 1155"/>
                <a:gd name="T81" fmla="*/ 1 h 524"/>
                <a:gd name="T82" fmla="*/ 582 w 1155"/>
                <a:gd name="T83" fmla="*/ 13 h 524"/>
                <a:gd name="T84" fmla="*/ 619 w 1155"/>
                <a:gd name="T85" fmla="*/ 39 h 524"/>
                <a:gd name="T86" fmla="*/ 646 w 1155"/>
                <a:gd name="T87" fmla="*/ 119 h 524"/>
                <a:gd name="T88" fmla="*/ 623 w 1155"/>
                <a:gd name="T89" fmla="*/ 172 h 524"/>
                <a:gd name="T90" fmla="*/ 640 w 1155"/>
                <a:gd name="T91" fmla="*/ 162 h 524"/>
                <a:gd name="T92" fmla="*/ 661 w 1155"/>
                <a:gd name="T93" fmla="*/ 150 h 524"/>
                <a:gd name="T94" fmla="*/ 689 w 1155"/>
                <a:gd name="T95" fmla="*/ 136 h 524"/>
                <a:gd name="T96" fmla="*/ 723 w 1155"/>
                <a:gd name="T97" fmla="*/ 120 h 524"/>
                <a:gd name="T98" fmla="*/ 758 w 1155"/>
                <a:gd name="T99" fmla="*/ 107 h 524"/>
                <a:gd name="T100" fmla="*/ 808 w 1155"/>
                <a:gd name="T101" fmla="*/ 93 h 524"/>
                <a:gd name="T102" fmla="*/ 903 w 1155"/>
                <a:gd name="T103" fmla="*/ 98 h 524"/>
                <a:gd name="T104" fmla="*/ 952 w 1155"/>
                <a:gd name="T105" fmla="*/ 137 h 524"/>
                <a:gd name="T106" fmla="*/ 971 w 1155"/>
                <a:gd name="T107" fmla="*/ 230 h 524"/>
                <a:gd name="T108" fmla="*/ 949 w 1155"/>
                <a:gd name="T109" fmla="*/ 295 h 524"/>
                <a:gd name="T110" fmla="*/ 968 w 1155"/>
                <a:gd name="T111" fmla="*/ 290 h 524"/>
                <a:gd name="T112" fmla="*/ 1005 w 1155"/>
                <a:gd name="T113" fmla="*/ 280 h 524"/>
                <a:gd name="T114" fmla="*/ 1079 w 1155"/>
                <a:gd name="T115" fmla="*/ 271 h 524"/>
                <a:gd name="T116" fmla="*/ 1146 w 1155"/>
                <a:gd name="T117" fmla="*/ 312 h 524"/>
                <a:gd name="T118" fmla="*/ 1151 w 1155"/>
                <a:gd name="T119" fmla="*/ 434 h 524"/>
                <a:gd name="T120" fmla="*/ 1131 w 1155"/>
                <a:gd name="T121" fmla="*/ 499 h 524"/>
                <a:gd name="T122" fmla="*/ 1114 w 1155"/>
                <a:gd name="T123" fmla="*/ 514 h 524"/>
                <a:gd name="T124" fmla="*/ 1065 w 1155"/>
                <a:gd name="T125" fmla="*/ 5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5" h="524">
                  <a:moveTo>
                    <a:pt x="1065" y="524"/>
                  </a:moveTo>
                  <a:lnTo>
                    <a:pt x="1068" y="469"/>
                  </a:lnTo>
                  <a:lnTo>
                    <a:pt x="1062" y="448"/>
                  </a:lnTo>
                  <a:lnTo>
                    <a:pt x="1056" y="439"/>
                  </a:lnTo>
                  <a:lnTo>
                    <a:pt x="1051" y="431"/>
                  </a:lnTo>
                  <a:lnTo>
                    <a:pt x="1043" y="424"/>
                  </a:lnTo>
                  <a:lnTo>
                    <a:pt x="1031" y="418"/>
                  </a:lnTo>
                  <a:lnTo>
                    <a:pt x="1017" y="412"/>
                  </a:lnTo>
                  <a:lnTo>
                    <a:pt x="1002" y="411"/>
                  </a:lnTo>
                  <a:lnTo>
                    <a:pt x="865" y="399"/>
                  </a:lnTo>
                  <a:lnTo>
                    <a:pt x="838" y="390"/>
                  </a:lnTo>
                  <a:lnTo>
                    <a:pt x="818" y="381"/>
                  </a:lnTo>
                  <a:lnTo>
                    <a:pt x="808" y="366"/>
                  </a:lnTo>
                  <a:lnTo>
                    <a:pt x="807" y="348"/>
                  </a:lnTo>
                  <a:lnTo>
                    <a:pt x="813" y="325"/>
                  </a:lnTo>
                  <a:lnTo>
                    <a:pt x="820" y="303"/>
                  </a:lnTo>
                  <a:lnTo>
                    <a:pt x="832" y="258"/>
                  </a:lnTo>
                  <a:lnTo>
                    <a:pt x="831" y="240"/>
                  </a:lnTo>
                  <a:lnTo>
                    <a:pt x="830" y="232"/>
                  </a:lnTo>
                  <a:lnTo>
                    <a:pt x="825" y="226"/>
                  </a:lnTo>
                  <a:lnTo>
                    <a:pt x="819" y="221"/>
                  </a:lnTo>
                  <a:lnTo>
                    <a:pt x="810" y="218"/>
                  </a:lnTo>
                  <a:lnTo>
                    <a:pt x="785" y="217"/>
                  </a:lnTo>
                  <a:lnTo>
                    <a:pt x="751" y="223"/>
                  </a:lnTo>
                  <a:lnTo>
                    <a:pt x="733" y="230"/>
                  </a:lnTo>
                  <a:lnTo>
                    <a:pt x="713" y="237"/>
                  </a:lnTo>
                  <a:lnTo>
                    <a:pt x="704" y="242"/>
                  </a:lnTo>
                  <a:lnTo>
                    <a:pt x="694" y="245"/>
                  </a:lnTo>
                  <a:lnTo>
                    <a:pt x="684" y="250"/>
                  </a:lnTo>
                  <a:lnTo>
                    <a:pt x="674" y="253"/>
                  </a:lnTo>
                  <a:lnTo>
                    <a:pt x="665" y="258"/>
                  </a:lnTo>
                  <a:lnTo>
                    <a:pt x="653" y="263"/>
                  </a:lnTo>
                  <a:lnTo>
                    <a:pt x="644" y="266"/>
                  </a:lnTo>
                  <a:lnTo>
                    <a:pt x="635" y="271"/>
                  </a:lnTo>
                  <a:lnTo>
                    <a:pt x="615" y="278"/>
                  </a:lnTo>
                  <a:lnTo>
                    <a:pt x="597" y="283"/>
                  </a:lnTo>
                  <a:lnTo>
                    <a:pt x="579" y="286"/>
                  </a:lnTo>
                  <a:lnTo>
                    <a:pt x="562" y="288"/>
                  </a:lnTo>
                  <a:lnTo>
                    <a:pt x="534" y="281"/>
                  </a:lnTo>
                  <a:lnTo>
                    <a:pt x="514" y="260"/>
                  </a:lnTo>
                  <a:lnTo>
                    <a:pt x="491" y="208"/>
                  </a:lnTo>
                  <a:lnTo>
                    <a:pt x="485" y="189"/>
                  </a:lnTo>
                  <a:lnTo>
                    <a:pt x="478" y="173"/>
                  </a:lnTo>
                  <a:lnTo>
                    <a:pt x="469" y="162"/>
                  </a:lnTo>
                  <a:lnTo>
                    <a:pt x="463" y="160"/>
                  </a:lnTo>
                  <a:lnTo>
                    <a:pt x="455" y="158"/>
                  </a:lnTo>
                  <a:lnTo>
                    <a:pt x="435" y="159"/>
                  </a:lnTo>
                  <a:lnTo>
                    <a:pt x="405" y="166"/>
                  </a:lnTo>
                  <a:lnTo>
                    <a:pt x="385" y="172"/>
                  </a:lnTo>
                  <a:lnTo>
                    <a:pt x="364" y="177"/>
                  </a:lnTo>
                  <a:lnTo>
                    <a:pt x="341" y="183"/>
                  </a:lnTo>
                  <a:lnTo>
                    <a:pt x="316" y="190"/>
                  </a:lnTo>
                  <a:lnTo>
                    <a:pt x="292" y="197"/>
                  </a:lnTo>
                  <a:lnTo>
                    <a:pt x="265" y="204"/>
                  </a:lnTo>
                  <a:lnTo>
                    <a:pt x="241" y="210"/>
                  </a:lnTo>
                  <a:lnTo>
                    <a:pt x="216" y="215"/>
                  </a:lnTo>
                  <a:lnTo>
                    <a:pt x="192" y="219"/>
                  </a:lnTo>
                  <a:lnTo>
                    <a:pt x="170" y="222"/>
                  </a:lnTo>
                  <a:lnTo>
                    <a:pt x="132" y="223"/>
                  </a:lnTo>
                  <a:lnTo>
                    <a:pt x="108" y="217"/>
                  </a:lnTo>
                  <a:lnTo>
                    <a:pt x="102" y="210"/>
                  </a:lnTo>
                  <a:lnTo>
                    <a:pt x="99" y="199"/>
                  </a:lnTo>
                  <a:lnTo>
                    <a:pt x="102" y="177"/>
                  </a:lnTo>
                  <a:lnTo>
                    <a:pt x="108" y="156"/>
                  </a:lnTo>
                  <a:lnTo>
                    <a:pt x="116" y="136"/>
                  </a:lnTo>
                  <a:lnTo>
                    <a:pt x="124" y="119"/>
                  </a:lnTo>
                  <a:lnTo>
                    <a:pt x="132" y="105"/>
                  </a:lnTo>
                  <a:lnTo>
                    <a:pt x="139" y="94"/>
                  </a:lnTo>
                  <a:lnTo>
                    <a:pt x="146" y="84"/>
                  </a:lnTo>
                  <a:lnTo>
                    <a:pt x="0" y="105"/>
                  </a:lnTo>
                  <a:lnTo>
                    <a:pt x="6" y="100"/>
                  </a:lnTo>
                  <a:lnTo>
                    <a:pt x="13" y="94"/>
                  </a:lnTo>
                  <a:lnTo>
                    <a:pt x="22" y="89"/>
                  </a:lnTo>
                  <a:lnTo>
                    <a:pt x="28" y="85"/>
                  </a:lnTo>
                  <a:lnTo>
                    <a:pt x="35" y="82"/>
                  </a:lnTo>
                  <a:lnTo>
                    <a:pt x="41" y="77"/>
                  </a:lnTo>
                  <a:lnTo>
                    <a:pt x="48" y="74"/>
                  </a:lnTo>
                  <a:lnTo>
                    <a:pt x="55" y="69"/>
                  </a:lnTo>
                  <a:lnTo>
                    <a:pt x="63" y="66"/>
                  </a:lnTo>
                  <a:lnTo>
                    <a:pt x="70" y="60"/>
                  </a:lnTo>
                  <a:lnTo>
                    <a:pt x="79" y="56"/>
                  </a:lnTo>
                  <a:lnTo>
                    <a:pt x="87" y="52"/>
                  </a:lnTo>
                  <a:lnTo>
                    <a:pt x="96" y="48"/>
                  </a:lnTo>
                  <a:lnTo>
                    <a:pt x="105" y="44"/>
                  </a:lnTo>
                  <a:lnTo>
                    <a:pt x="114" y="39"/>
                  </a:lnTo>
                  <a:lnTo>
                    <a:pt x="124" y="36"/>
                  </a:lnTo>
                  <a:lnTo>
                    <a:pt x="132" y="32"/>
                  </a:lnTo>
                  <a:lnTo>
                    <a:pt x="151" y="26"/>
                  </a:lnTo>
                  <a:lnTo>
                    <a:pt x="170" y="22"/>
                  </a:lnTo>
                  <a:lnTo>
                    <a:pt x="188" y="18"/>
                  </a:lnTo>
                  <a:lnTo>
                    <a:pt x="223" y="18"/>
                  </a:lnTo>
                  <a:lnTo>
                    <a:pt x="248" y="29"/>
                  </a:lnTo>
                  <a:lnTo>
                    <a:pt x="262" y="44"/>
                  </a:lnTo>
                  <a:lnTo>
                    <a:pt x="264" y="62"/>
                  </a:lnTo>
                  <a:lnTo>
                    <a:pt x="262" y="83"/>
                  </a:lnTo>
                  <a:lnTo>
                    <a:pt x="254" y="103"/>
                  </a:lnTo>
                  <a:lnTo>
                    <a:pt x="246" y="120"/>
                  </a:lnTo>
                  <a:lnTo>
                    <a:pt x="235" y="136"/>
                  </a:lnTo>
                  <a:lnTo>
                    <a:pt x="245" y="128"/>
                  </a:lnTo>
                  <a:lnTo>
                    <a:pt x="257" y="119"/>
                  </a:lnTo>
                  <a:lnTo>
                    <a:pt x="264" y="113"/>
                  </a:lnTo>
                  <a:lnTo>
                    <a:pt x="272" y="107"/>
                  </a:lnTo>
                  <a:lnTo>
                    <a:pt x="281" y="100"/>
                  </a:lnTo>
                  <a:lnTo>
                    <a:pt x="291" y="94"/>
                  </a:lnTo>
                  <a:lnTo>
                    <a:pt x="301" y="88"/>
                  </a:lnTo>
                  <a:lnTo>
                    <a:pt x="313" y="79"/>
                  </a:lnTo>
                  <a:lnTo>
                    <a:pt x="318" y="76"/>
                  </a:lnTo>
                  <a:lnTo>
                    <a:pt x="324" y="73"/>
                  </a:lnTo>
                  <a:lnTo>
                    <a:pt x="331" y="68"/>
                  </a:lnTo>
                  <a:lnTo>
                    <a:pt x="337" y="66"/>
                  </a:lnTo>
                  <a:lnTo>
                    <a:pt x="344" y="61"/>
                  </a:lnTo>
                  <a:lnTo>
                    <a:pt x="349" y="58"/>
                  </a:lnTo>
                  <a:lnTo>
                    <a:pt x="356" y="54"/>
                  </a:lnTo>
                  <a:lnTo>
                    <a:pt x="362" y="50"/>
                  </a:lnTo>
                  <a:lnTo>
                    <a:pt x="376" y="43"/>
                  </a:lnTo>
                  <a:lnTo>
                    <a:pt x="390" y="36"/>
                  </a:lnTo>
                  <a:lnTo>
                    <a:pt x="405" y="30"/>
                  </a:lnTo>
                  <a:lnTo>
                    <a:pt x="418" y="23"/>
                  </a:lnTo>
                  <a:lnTo>
                    <a:pt x="433" y="17"/>
                  </a:lnTo>
                  <a:lnTo>
                    <a:pt x="447" y="13"/>
                  </a:lnTo>
                  <a:lnTo>
                    <a:pt x="462" y="8"/>
                  </a:lnTo>
                  <a:lnTo>
                    <a:pt x="476" y="5"/>
                  </a:lnTo>
                  <a:lnTo>
                    <a:pt x="505" y="1"/>
                  </a:lnTo>
                  <a:lnTo>
                    <a:pt x="532" y="0"/>
                  </a:lnTo>
                  <a:lnTo>
                    <a:pt x="558" y="3"/>
                  </a:lnTo>
                  <a:lnTo>
                    <a:pt x="582" y="13"/>
                  </a:lnTo>
                  <a:lnTo>
                    <a:pt x="592" y="20"/>
                  </a:lnTo>
                  <a:lnTo>
                    <a:pt x="602" y="25"/>
                  </a:lnTo>
                  <a:lnTo>
                    <a:pt x="619" y="39"/>
                  </a:lnTo>
                  <a:lnTo>
                    <a:pt x="638" y="66"/>
                  </a:lnTo>
                  <a:lnTo>
                    <a:pt x="648" y="93"/>
                  </a:lnTo>
                  <a:lnTo>
                    <a:pt x="646" y="119"/>
                  </a:lnTo>
                  <a:lnTo>
                    <a:pt x="640" y="142"/>
                  </a:lnTo>
                  <a:lnTo>
                    <a:pt x="630" y="159"/>
                  </a:lnTo>
                  <a:lnTo>
                    <a:pt x="623" y="172"/>
                  </a:lnTo>
                  <a:lnTo>
                    <a:pt x="620" y="175"/>
                  </a:lnTo>
                  <a:lnTo>
                    <a:pt x="629" y="169"/>
                  </a:lnTo>
                  <a:lnTo>
                    <a:pt x="640" y="162"/>
                  </a:lnTo>
                  <a:lnTo>
                    <a:pt x="646" y="159"/>
                  </a:lnTo>
                  <a:lnTo>
                    <a:pt x="653" y="154"/>
                  </a:lnTo>
                  <a:lnTo>
                    <a:pt x="661" y="150"/>
                  </a:lnTo>
                  <a:lnTo>
                    <a:pt x="671" y="145"/>
                  </a:lnTo>
                  <a:lnTo>
                    <a:pt x="680" y="141"/>
                  </a:lnTo>
                  <a:lnTo>
                    <a:pt x="689" y="136"/>
                  </a:lnTo>
                  <a:lnTo>
                    <a:pt x="699" y="130"/>
                  </a:lnTo>
                  <a:lnTo>
                    <a:pt x="711" y="126"/>
                  </a:lnTo>
                  <a:lnTo>
                    <a:pt x="723" y="120"/>
                  </a:lnTo>
                  <a:lnTo>
                    <a:pt x="734" y="115"/>
                  </a:lnTo>
                  <a:lnTo>
                    <a:pt x="746" y="112"/>
                  </a:lnTo>
                  <a:lnTo>
                    <a:pt x="758" y="107"/>
                  </a:lnTo>
                  <a:lnTo>
                    <a:pt x="771" y="103"/>
                  </a:lnTo>
                  <a:lnTo>
                    <a:pt x="784" y="99"/>
                  </a:lnTo>
                  <a:lnTo>
                    <a:pt x="808" y="93"/>
                  </a:lnTo>
                  <a:lnTo>
                    <a:pt x="833" y="89"/>
                  </a:lnTo>
                  <a:lnTo>
                    <a:pt x="881" y="92"/>
                  </a:lnTo>
                  <a:lnTo>
                    <a:pt x="903" y="98"/>
                  </a:lnTo>
                  <a:lnTo>
                    <a:pt x="913" y="103"/>
                  </a:lnTo>
                  <a:lnTo>
                    <a:pt x="923" y="109"/>
                  </a:lnTo>
                  <a:lnTo>
                    <a:pt x="952" y="137"/>
                  </a:lnTo>
                  <a:lnTo>
                    <a:pt x="968" y="169"/>
                  </a:lnTo>
                  <a:lnTo>
                    <a:pt x="974" y="200"/>
                  </a:lnTo>
                  <a:lnTo>
                    <a:pt x="971" y="230"/>
                  </a:lnTo>
                  <a:lnTo>
                    <a:pt x="964" y="258"/>
                  </a:lnTo>
                  <a:lnTo>
                    <a:pt x="956" y="279"/>
                  </a:lnTo>
                  <a:lnTo>
                    <a:pt x="949" y="295"/>
                  </a:lnTo>
                  <a:lnTo>
                    <a:pt x="947" y="299"/>
                  </a:lnTo>
                  <a:lnTo>
                    <a:pt x="953" y="297"/>
                  </a:lnTo>
                  <a:lnTo>
                    <a:pt x="968" y="290"/>
                  </a:lnTo>
                  <a:lnTo>
                    <a:pt x="978" y="288"/>
                  </a:lnTo>
                  <a:lnTo>
                    <a:pt x="991" y="283"/>
                  </a:lnTo>
                  <a:lnTo>
                    <a:pt x="1005" y="280"/>
                  </a:lnTo>
                  <a:lnTo>
                    <a:pt x="1018" y="276"/>
                  </a:lnTo>
                  <a:lnTo>
                    <a:pt x="1048" y="272"/>
                  </a:lnTo>
                  <a:lnTo>
                    <a:pt x="1079" y="271"/>
                  </a:lnTo>
                  <a:lnTo>
                    <a:pt x="1107" y="276"/>
                  </a:lnTo>
                  <a:lnTo>
                    <a:pt x="1131" y="289"/>
                  </a:lnTo>
                  <a:lnTo>
                    <a:pt x="1146" y="312"/>
                  </a:lnTo>
                  <a:lnTo>
                    <a:pt x="1154" y="339"/>
                  </a:lnTo>
                  <a:lnTo>
                    <a:pt x="1155" y="402"/>
                  </a:lnTo>
                  <a:lnTo>
                    <a:pt x="1151" y="434"/>
                  </a:lnTo>
                  <a:lnTo>
                    <a:pt x="1144" y="462"/>
                  </a:lnTo>
                  <a:lnTo>
                    <a:pt x="1137" y="484"/>
                  </a:lnTo>
                  <a:lnTo>
                    <a:pt x="1131" y="499"/>
                  </a:lnTo>
                  <a:lnTo>
                    <a:pt x="1123" y="507"/>
                  </a:lnTo>
                  <a:lnTo>
                    <a:pt x="1120" y="511"/>
                  </a:lnTo>
                  <a:lnTo>
                    <a:pt x="1114" y="514"/>
                  </a:lnTo>
                  <a:lnTo>
                    <a:pt x="1103" y="518"/>
                  </a:lnTo>
                  <a:lnTo>
                    <a:pt x="1092" y="521"/>
                  </a:lnTo>
                  <a:lnTo>
                    <a:pt x="1065" y="524"/>
                  </a:lnTo>
                  <a:lnTo>
                    <a:pt x="1065" y="524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Pravidlo osy – přechod přes osu – prostřih z osy ve směru 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pohybu traktoru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2667000" y="1676400"/>
            <a:ext cx="1397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6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cs-CZ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2682875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2954338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3052763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3324225" y="4070350"/>
            <a:ext cx="23813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3422650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05" name="Rectangle 9"/>
          <p:cNvSpPr>
            <a:spLocks noChangeArrowheads="1"/>
          </p:cNvSpPr>
          <p:nvPr/>
        </p:nvSpPr>
        <p:spPr bwMode="auto">
          <a:xfrm>
            <a:off x="3692525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06" name="Rectangle 10"/>
          <p:cNvSpPr>
            <a:spLocks noChangeArrowheads="1"/>
          </p:cNvSpPr>
          <p:nvPr/>
        </p:nvSpPr>
        <p:spPr bwMode="auto">
          <a:xfrm>
            <a:off x="3792538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07" name="Rectangle 11"/>
          <p:cNvSpPr>
            <a:spLocks noChangeArrowheads="1"/>
          </p:cNvSpPr>
          <p:nvPr/>
        </p:nvSpPr>
        <p:spPr bwMode="auto">
          <a:xfrm>
            <a:off x="4062413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auto">
          <a:xfrm>
            <a:off x="4160838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09" name="Rectangle 13"/>
          <p:cNvSpPr>
            <a:spLocks noChangeArrowheads="1"/>
          </p:cNvSpPr>
          <p:nvPr/>
        </p:nvSpPr>
        <p:spPr bwMode="auto">
          <a:xfrm>
            <a:off x="4432300" y="4070350"/>
            <a:ext cx="23813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10" name="Rectangle 14"/>
          <p:cNvSpPr>
            <a:spLocks noChangeArrowheads="1"/>
          </p:cNvSpPr>
          <p:nvPr/>
        </p:nvSpPr>
        <p:spPr bwMode="auto">
          <a:xfrm>
            <a:off x="4530725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11" name="Rectangle 15"/>
          <p:cNvSpPr>
            <a:spLocks noChangeArrowheads="1"/>
          </p:cNvSpPr>
          <p:nvPr/>
        </p:nvSpPr>
        <p:spPr bwMode="auto">
          <a:xfrm>
            <a:off x="4802188" y="4070350"/>
            <a:ext cx="23812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12" name="Rectangle 16"/>
          <p:cNvSpPr>
            <a:spLocks noChangeArrowheads="1"/>
          </p:cNvSpPr>
          <p:nvPr/>
        </p:nvSpPr>
        <p:spPr bwMode="auto">
          <a:xfrm>
            <a:off x="4900613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13" name="Rectangle 17"/>
          <p:cNvSpPr>
            <a:spLocks noChangeArrowheads="1"/>
          </p:cNvSpPr>
          <p:nvPr/>
        </p:nvSpPr>
        <p:spPr bwMode="auto">
          <a:xfrm>
            <a:off x="5170488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14" name="Rectangle 18"/>
          <p:cNvSpPr>
            <a:spLocks noChangeArrowheads="1"/>
          </p:cNvSpPr>
          <p:nvPr/>
        </p:nvSpPr>
        <p:spPr bwMode="auto">
          <a:xfrm>
            <a:off x="5270500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15" name="Rectangle 19"/>
          <p:cNvSpPr>
            <a:spLocks noChangeArrowheads="1"/>
          </p:cNvSpPr>
          <p:nvPr/>
        </p:nvSpPr>
        <p:spPr bwMode="auto">
          <a:xfrm>
            <a:off x="5540375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16" name="Rectangle 20"/>
          <p:cNvSpPr>
            <a:spLocks noChangeArrowheads="1"/>
          </p:cNvSpPr>
          <p:nvPr/>
        </p:nvSpPr>
        <p:spPr bwMode="auto">
          <a:xfrm>
            <a:off x="5638800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17" name="Rectangle 21"/>
          <p:cNvSpPr>
            <a:spLocks noChangeArrowheads="1"/>
          </p:cNvSpPr>
          <p:nvPr/>
        </p:nvSpPr>
        <p:spPr bwMode="auto">
          <a:xfrm>
            <a:off x="5910263" y="4070350"/>
            <a:ext cx="23812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18" name="Rectangle 22"/>
          <p:cNvSpPr>
            <a:spLocks noChangeArrowheads="1"/>
          </p:cNvSpPr>
          <p:nvPr/>
        </p:nvSpPr>
        <p:spPr bwMode="auto">
          <a:xfrm>
            <a:off x="6008688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19" name="Rectangle 23"/>
          <p:cNvSpPr>
            <a:spLocks noChangeArrowheads="1"/>
          </p:cNvSpPr>
          <p:nvPr/>
        </p:nvSpPr>
        <p:spPr bwMode="auto">
          <a:xfrm>
            <a:off x="6280150" y="4070350"/>
            <a:ext cx="23813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20" name="Rectangle 24"/>
          <p:cNvSpPr>
            <a:spLocks noChangeArrowheads="1"/>
          </p:cNvSpPr>
          <p:nvPr/>
        </p:nvSpPr>
        <p:spPr bwMode="auto">
          <a:xfrm>
            <a:off x="6378575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21" name="Rectangle 25"/>
          <p:cNvSpPr>
            <a:spLocks noChangeArrowheads="1"/>
          </p:cNvSpPr>
          <p:nvPr/>
        </p:nvSpPr>
        <p:spPr bwMode="auto">
          <a:xfrm>
            <a:off x="6648450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22" name="Rectangle 26"/>
          <p:cNvSpPr>
            <a:spLocks noChangeArrowheads="1"/>
          </p:cNvSpPr>
          <p:nvPr/>
        </p:nvSpPr>
        <p:spPr bwMode="auto">
          <a:xfrm>
            <a:off x="6746875" y="4070350"/>
            <a:ext cx="198438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23" name="Rectangle 27"/>
          <p:cNvSpPr>
            <a:spLocks noChangeArrowheads="1"/>
          </p:cNvSpPr>
          <p:nvPr/>
        </p:nvSpPr>
        <p:spPr bwMode="auto">
          <a:xfrm>
            <a:off x="7018338" y="4070350"/>
            <a:ext cx="2540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24" name="Rectangle 28"/>
          <p:cNvSpPr>
            <a:spLocks noChangeArrowheads="1"/>
          </p:cNvSpPr>
          <p:nvPr/>
        </p:nvSpPr>
        <p:spPr bwMode="auto">
          <a:xfrm>
            <a:off x="7116763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25" name="Rectangle 29"/>
          <p:cNvSpPr>
            <a:spLocks noChangeArrowheads="1"/>
          </p:cNvSpPr>
          <p:nvPr/>
        </p:nvSpPr>
        <p:spPr bwMode="auto">
          <a:xfrm>
            <a:off x="7388225" y="4070350"/>
            <a:ext cx="23813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5326" name="Rectangle 30"/>
          <p:cNvSpPr>
            <a:spLocks noChangeArrowheads="1"/>
          </p:cNvSpPr>
          <p:nvPr/>
        </p:nvSpPr>
        <p:spPr bwMode="auto">
          <a:xfrm>
            <a:off x="7486650" y="4070350"/>
            <a:ext cx="196850" cy="254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55327" name="Group 31"/>
          <p:cNvGrpSpPr>
            <a:grpSpLocks/>
          </p:cNvGrpSpPr>
          <p:nvPr/>
        </p:nvGrpSpPr>
        <p:grpSpPr bwMode="auto">
          <a:xfrm>
            <a:off x="2667000" y="1562100"/>
            <a:ext cx="3336925" cy="1790700"/>
            <a:chOff x="2027" y="1056"/>
            <a:chExt cx="2102" cy="1128"/>
          </a:xfrm>
        </p:grpSpPr>
        <p:sp>
          <p:nvSpPr>
            <p:cNvPr id="55328" name="Freeform 32"/>
            <p:cNvSpPr>
              <a:spLocks/>
            </p:cNvSpPr>
            <p:nvPr/>
          </p:nvSpPr>
          <p:spPr bwMode="auto">
            <a:xfrm>
              <a:off x="2042" y="1071"/>
              <a:ext cx="460" cy="514"/>
            </a:xfrm>
            <a:custGeom>
              <a:avLst/>
              <a:gdLst>
                <a:gd name="T0" fmla="*/ 74 w 178"/>
                <a:gd name="T1" fmla="*/ 0 h 199"/>
                <a:gd name="T2" fmla="*/ 0 w 178"/>
                <a:gd name="T3" fmla="*/ 52 h 199"/>
                <a:gd name="T4" fmla="*/ 104 w 178"/>
                <a:gd name="T5" fmla="*/ 199 h 199"/>
                <a:gd name="T6" fmla="*/ 178 w 178"/>
                <a:gd name="T7" fmla="*/ 147 h 199"/>
                <a:gd name="T8" fmla="*/ 74 w 178"/>
                <a:gd name="T9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">
                  <a:moveTo>
                    <a:pt x="74" y="0"/>
                  </a:moveTo>
                  <a:lnTo>
                    <a:pt x="0" y="52"/>
                  </a:lnTo>
                  <a:lnTo>
                    <a:pt x="104" y="199"/>
                  </a:lnTo>
                  <a:lnTo>
                    <a:pt x="178" y="147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29" name="Freeform 33"/>
            <p:cNvSpPr>
              <a:spLocks noEditPoints="1"/>
            </p:cNvSpPr>
            <p:nvPr/>
          </p:nvSpPr>
          <p:spPr bwMode="auto">
            <a:xfrm>
              <a:off x="2027" y="1056"/>
              <a:ext cx="491" cy="545"/>
            </a:xfrm>
            <a:custGeom>
              <a:avLst/>
              <a:gdLst>
                <a:gd name="T0" fmla="*/ 10 w 491"/>
                <a:gd name="T1" fmla="*/ 142 h 545"/>
                <a:gd name="T2" fmla="*/ 0 w 491"/>
                <a:gd name="T3" fmla="*/ 147 h 545"/>
                <a:gd name="T4" fmla="*/ 7 w 491"/>
                <a:gd name="T5" fmla="*/ 158 h 545"/>
                <a:gd name="T6" fmla="*/ 276 w 491"/>
                <a:gd name="T7" fmla="*/ 537 h 545"/>
                <a:gd name="T8" fmla="*/ 281 w 491"/>
                <a:gd name="T9" fmla="*/ 545 h 545"/>
                <a:gd name="T10" fmla="*/ 292 w 491"/>
                <a:gd name="T11" fmla="*/ 540 h 545"/>
                <a:gd name="T12" fmla="*/ 483 w 491"/>
                <a:gd name="T13" fmla="*/ 405 h 545"/>
                <a:gd name="T14" fmla="*/ 491 w 491"/>
                <a:gd name="T15" fmla="*/ 398 h 545"/>
                <a:gd name="T16" fmla="*/ 486 w 491"/>
                <a:gd name="T17" fmla="*/ 390 h 545"/>
                <a:gd name="T18" fmla="*/ 217 w 491"/>
                <a:gd name="T19" fmla="*/ 10 h 545"/>
                <a:gd name="T20" fmla="*/ 209 w 491"/>
                <a:gd name="T21" fmla="*/ 0 h 545"/>
                <a:gd name="T22" fmla="*/ 201 w 491"/>
                <a:gd name="T23" fmla="*/ 8 h 545"/>
                <a:gd name="T24" fmla="*/ 10 w 491"/>
                <a:gd name="T25" fmla="*/ 142 h 545"/>
                <a:gd name="T26" fmla="*/ 214 w 491"/>
                <a:gd name="T27" fmla="*/ 26 h 545"/>
                <a:gd name="T28" fmla="*/ 206 w 491"/>
                <a:gd name="T29" fmla="*/ 15 h 545"/>
                <a:gd name="T30" fmla="*/ 199 w 491"/>
                <a:gd name="T31" fmla="*/ 23 h 545"/>
                <a:gd name="T32" fmla="*/ 468 w 491"/>
                <a:gd name="T33" fmla="*/ 403 h 545"/>
                <a:gd name="T34" fmla="*/ 475 w 491"/>
                <a:gd name="T35" fmla="*/ 395 h 545"/>
                <a:gd name="T36" fmla="*/ 470 w 491"/>
                <a:gd name="T37" fmla="*/ 387 h 545"/>
                <a:gd name="T38" fmla="*/ 279 w 491"/>
                <a:gd name="T39" fmla="*/ 522 h 545"/>
                <a:gd name="T40" fmla="*/ 284 w 491"/>
                <a:gd name="T41" fmla="*/ 529 h 545"/>
                <a:gd name="T42" fmla="*/ 294 w 491"/>
                <a:gd name="T43" fmla="*/ 524 h 545"/>
                <a:gd name="T44" fmla="*/ 25 w 491"/>
                <a:gd name="T45" fmla="*/ 145 h 545"/>
                <a:gd name="T46" fmla="*/ 15 w 491"/>
                <a:gd name="T47" fmla="*/ 150 h 545"/>
                <a:gd name="T48" fmla="*/ 23 w 491"/>
                <a:gd name="T49" fmla="*/ 160 h 545"/>
                <a:gd name="T50" fmla="*/ 214 w 491"/>
                <a:gd name="T51" fmla="*/ 26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1" h="545">
                  <a:moveTo>
                    <a:pt x="10" y="142"/>
                  </a:moveTo>
                  <a:lnTo>
                    <a:pt x="0" y="147"/>
                  </a:lnTo>
                  <a:lnTo>
                    <a:pt x="7" y="158"/>
                  </a:lnTo>
                  <a:lnTo>
                    <a:pt x="276" y="537"/>
                  </a:lnTo>
                  <a:lnTo>
                    <a:pt x="281" y="545"/>
                  </a:lnTo>
                  <a:lnTo>
                    <a:pt x="292" y="540"/>
                  </a:lnTo>
                  <a:lnTo>
                    <a:pt x="483" y="405"/>
                  </a:lnTo>
                  <a:lnTo>
                    <a:pt x="491" y="398"/>
                  </a:lnTo>
                  <a:lnTo>
                    <a:pt x="486" y="390"/>
                  </a:lnTo>
                  <a:lnTo>
                    <a:pt x="217" y="10"/>
                  </a:lnTo>
                  <a:lnTo>
                    <a:pt x="209" y="0"/>
                  </a:lnTo>
                  <a:lnTo>
                    <a:pt x="201" y="8"/>
                  </a:lnTo>
                  <a:lnTo>
                    <a:pt x="10" y="142"/>
                  </a:lnTo>
                  <a:close/>
                  <a:moveTo>
                    <a:pt x="214" y="26"/>
                  </a:moveTo>
                  <a:lnTo>
                    <a:pt x="206" y="15"/>
                  </a:lnTo>
                  <a:lnTo>
                    <a:pt x="199" y="23"/>
                  </a:lnTo>
                  <a:lnTo>
                    <a:pt x="468" y="403"/>
                  </a:lnTo>
                  <a:lnTo>
                    <a:pt x="475" y="395"/>
                  </a:lnTo>
                  <a:lnTo>
                    <a:pt x="470" y="387"/>
                  </a:lnTo>
                  <a:lnTo>
                    <a:pt x="279" y="522"/>
                  </a:lnTo>
                  <a:lnTo>
                    <a:pt x="284" y="529"/>
                  </a:lnTo>
                  <a:lnTo>
                    <a:pt x="294" y="524"/>
                  </a:lnTo>
                  <a:lnTo>
                    <a:pt x="25" y="145"/>
                  </a:lnTo>
                  <a:lnTo>
                    <a:pt x="15" y="150"/>
                  </a:lnTo>
                  <a:lnTo>
                    <a:pt x="23" y="160"/>
                  </a:lnTo>
                  <a:lnTo>
                    <a:pt x="214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30" name="Freeform 34"/>
            <p:cNvSpPr>
              <a:spLocks/>
            </p:cNvSpPr>
            <p:nvPr/>
          </p:nvSpPr>
          <p:spPr bwMode="auto">
            <a:xfrm>
              <a:off x="2464" y="1477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5 h 39"/>
                <a:gd name="T4" fmla="*/ 56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5"/>
                  </a:lnTo>
                  <a:lnTo>
                    <a:pt x="56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31" name="Freeform 35"/>
            <p:cNvSpPr>
              <a:spLocks/>
            </p:cNvSpPr>
            <p:nvPr/>
          </p:nvSpPr>
          <p:spPr bwMode="auto">
            <a:xfrm>
              <a:off x="2564" y="1518"/>
              <a:ext cx="62" cy="39"/>
            </a:xfrm>
            <a:custGeom>
              <a:avLst/>
              <a:gdLst>
                <a:gd name="T0" fmla="*/ 6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6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6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32" name="Freeform 36"/>
            <p:cNvSpPr>
              <a:spLocks/>
            </p:cNvSpPr>
            <p:nvPr/>
          </p:nvSpPr>
          <p:spPr bwMode="auto">
            <a:xfrm>
              <a:off x="2665" y="1560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7 w 62"/>
                <a:gd name="T5" fmla="*/ 41 h 41"/>
                <a:gd name="T6" fmla="*/ 62 w 62"/>
                <a:gd name="T7" fmla="*/ 25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7" y="41"/>
                  </a:lnTo>
                  <a:lnTo>
                    <a:pt x="62" y="2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33" name="Freeform 37"/>
            <p:cNvSpPr>
              <a:spLocks/>
            </p:cNvSpPr>
            <p:nvPr/>
          </p:nvSpPr>
          <p:spPr bwMode="auto">
            <a:xfrm>
              <a:off x="2764" y="1601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6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6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34" name="Freeform 38"/>
            <p:cNvSpPr>
              <a:spLocks/>
            </p:cNvSpPr>
            <p:nvPr/>
          </p:nvSpPr>
          <p:spPr bwMode="auto">
            <a:xfrm>
              <a:off x="2864" y="1645"/>
              <a:ext cx="62" cy="38"/>
            </a:xfrm>
            <a:custGeom>
              <a:avLst/>
              <a:gdLst>
                <a:gd name="T0" fmla="*/ 6 w 62"/>
                <a:gd name="T1" fmla="*/ 0 h 38"/>
                <a:gd name="T2" fmla="*/ 0 w 62"/>
                <a:gd name="T3" fmla="*/ 15 h 38"/>
                <a:gd name="T4" fmla="*/ 57 w 62"/>
                <a:gd name="T5" fmla="*/ 38 h 38"/>
                <a:gd name="T6" fmla="*/ 62 w 62"/>
                <a:gd name="T7" fmla="*/ 23 h 38"/>
                <a:gd name="T8" fmla="*/ 6 w 62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8">
                  <a:moveTo>
                    <a:pt x="6" y="0"/>
                  </a:moveTo>
                  <a:lnTo>
                    <a:pt x="0" y="15"/>
                  </a:lnTo>
                  <a:lnTo>
                    <a:pt x="57" y="38"/>
                  </a:lnTo>
                  <a:lnTo>
                    <a:pt x="62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35" name="Freeform 39"/>
            <p:cNvSpPr>
              <a:spLocks/>
            </p:cNvSpPr>
            <p:nvPr/>
          </p:nvSpPr>
          <p:spPr bwMode="auto">
            <a:xfrm>
              <a:off x="2965" y="1686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36" name="Freeform 40"/>
            <p:cNvSpPr>
              <a:spLocks/>
            </p:cNvSpPr>
            <p:nvPr/>
          </p:nvSpPr>
          <p:spPr bwMode="auto">
            <a:xfrm>
              <a:off x="3066" y="1727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37" name="Freeform 41"/>
            <p:cNvSpPr>
              <a:spLocks/>
            </p:cNvSpPr>
            <p:nvPr/>
          </p:nvSpPr>
          <p:spPr bwMode="auto">
            <a:xfrm>
              <a:off x="3164" y="1769"/>
              <a:ext cx="65" cy="38"/>
            </a:xfrm>
            <a:custGeom>
              <a:avLst/>
              <a:gdLst>
                <a:gd name="T0" fmla="*/ 6 w 65"/>
                <a:gd name="T1" fmla="*/ 0 h 38"/>
                <a:gd name="T2" fmla="*/ 0 w 65"/>
                <a:gd name="T3" fmla="*/ 15 h 38"/>
                <a:gd name="T4" fmla="*/ 60 w 65"/>
                <a:gd name="T5" fmla="*/ 38 h 38"/>
                <a:gd name="T6" fmla="*/ 65 w 65"/>
                <a:gd name="T7" fmla="*/ 23 h 38"/>
                <a:gd name="T8" fmla="*/ 6 w 6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38">
                  <a:moveTo>
                    <a:pt x="6" y="0"/>
                  </a:moveTo>
                  <a:lnTo>
                    <a:pt x="0" y="15"/>
                  </a:lnTo>
                  <a:lnTo>
                    <a:pt x="60" y="38"/>
                  </a:lnTo>
                  <a:lnTo>
                    <a:pt x="65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38" name="Freeform 42"/>
            <p:cNvSpPr>
              <a:spLocks/>
            </p:cNvSpPr>
            <p:nvPr/>
          </p:nvSpPr>
          <p:spPr bwMode="auto">
            <a:xfrm>
              <a:off x="3265" y="1810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39" name="Freeform 43"/>
            <p:cNvSpPr>
              <a:spLocks/>
            </p:cNvSpPr>
            <p:nvPr/>
          </p:nvSpPr>
          <p:spPr bwMode="auto">
            <a:xfrm>
              <a:off x="3366" y="1851"/>
              <a:ext cx="62" cy="42"/>
            </a:xfrm>
            <a:custGeom>
              <a:avLst/>
              <a:gdLst>
                <a:gd name="T0" fmla="*/ 5 w 62"/>
                <a:gd name="T1" fmla="*/ 0 h 42"/>
                <a:gd name="T2" fmla="*/ 0 w 62"/>
                <a:gd name="T3" fmla="*/ 16 h 42"/>
                <a:gd name="T4" fmla="*/ 57 w 62"/>
                <a:gd name="T5" fmla="*/ 42 h 42"/>
                <a:gd name="T6" fmla="*/ 62 w 62"/>
                <a:gd name="T7" fmla="*/ 26 h 42"/>
                <a:gd name="T8" fmla="*/ 5 w 6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2">
                  <a:moveTo>
                    <a:pt x="5" y="0"/>
                  </a:moveTo>
                  <a:lnTo>
                    <a:pt x="0" y="16"/>
                  </a:lnTo>
                  <a:lnTo>
                    <a:pt x="57" y="42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40" name="Freeform 44"/>
            <p:cNvSpPr>
              <a:spLocks/>
            </p:cNvSpPr>
            <p:nvPr/>
          </p:nvSpPr>
          <p:spPr bwMode="auto">
            <a:xfrm>
              <a:off x="3467" y="1895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41" name="Freeform 45"/>
            <p:cNvSpPr>
              <a:spLocks/>
            </p:cNvSpPr>
            <p:nvPr/>
          </p:nvSpPr>
          <p:spPr bwMode="auto">
            <a:xfrm>
              <a:off x="3565" y="1937"/>
              <a:ext cx="65" cy="38"/>
            </a:xfrm>
            <a:custGeom>
              <a:avLst/>
              <a:gdLst>
                <a:gd name="T0" fmla="*/ 5 w 65"/>
                <a:gd name="T1" fmla="*/ 0 h 38"/>
                <a:gd name="T2" fmla="*/ 0 w 65"/>
                <a:gd name="T3" fmla="*/ 15 h 38"/>
                <a:gd name="T4" fmla="*/ 60 w 65"/>
                <a:gd name="T5" fmla="*/ 38 h 38"/>
                <a:gd name="T6" fmla="*/ 65 w 65"/>
                <a:gd name="T7" fmla="*/ 23 h 38"/>
                <a:gd name="T8" fmla="*/ 5 w 6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38">
                  <a:moveTo>
                    <a:pt x="5" y="0"/>
                  </a:moveTo>
                  <a:lnTo>
                    <a:pt x="0" y="15"/>
                  </a:lnTo>
                  <a:lnTo>
                    <a:pt x="60" y="38"/>
                  </a:lnTo>
                  <a:lnTo>
                    <a:pt x="65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42" name="Freeform 46"/>
            <p:cNvSpPr>
              <a:spLocks/>
            </p:cNvSpPr>
            <p:nvPr/>
          </p:nvSpPr>
          <p:spPr bwMode="auto">
            <a:xfrm>
              <a:off x="3666" y="1978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5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5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43" name="Freeform 47"/>
            <p:cNvSpPr>
              <a:spLocks/>
            </p:cNvSpPr>
            <p:nvPr/>
          </p:nvSpPr>
          <p:spPr bwMode="auto">
            <a:xfrm>
              <a:off x="3767" y="2019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44" name="Freeform 48"/>
            <p:cNvSpPr>
              <a:spLocks/>
            </p:cNvSpPr>
            <p:nvPr/>
          </p:nvSpPr>
          <p:spPr bwMode="auto">
            <a:xfrm>
              <a:off x="3868" y="2061"/>
              <a:ext cx="62" cy="38"/>
            </a:xfrm>
            <a:custGeom>
              <a:avLst/>
              <a:gdLst>
                <a:gd name="T0" fmla="*/ 5 w 62"/>
                <a:gd name="T1" fmla="*/ 0 h 38"/>
                <a:gd name="T2" fmla="*/ 0 w 62"/>
                <a:gd name="T3" fmla="*/ 15 h 38"/>
                <a:gd name="T4" fmla="*/ 57 w 62"/>
                <a:gd name="T5" fmla="*/ 38 h 38"/>
                <a:gd name="T6" fmla="*/ 62 w 62"/>
                <a:gd name="T7" fmla="*/ 23 h 38"/>
                <a:gd name="T8" fmla="*/ 5 w 62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8">
                  <a:moveTo>
                    <a:pt x="5" y="0"/>
                  </a:moveTo>
                  <a:lnTo>
                    <a:pt x="0" y="15"/>
                  </a:lnTo>
                  <a:lnTo>
                    <a:pt x="57" y="38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45" name="Freeform 49"/>
            <p:cNvSpPr>
              <a:spLocks/>
            </p:cNvSpPr>
            <p:nvPr/>
          </p:nvSpPr>
          <p:spPr bwMode="auto">
            <a:xfrm>
              <a:off x="3969" y="2102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6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6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46" name="Freeform 50"/>
            <p:cNvSpPr>
              <a:spLocks/>
            </p:cNvSpPr>
            <p:nvPr/>
          </p:nvSpPr>
          <p:spPr bwMode="auto">
            <a:xfrm>
              <a:off x="4067" y="2143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6 h 41"/>
                <a:gd name="T4" fmla="*/ 57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6"/>
                  </a:lnTo>
                  <a:lnTo>
                    <a:pt x="57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47" name="Rectangle 51"/>
            <p:cNvSpPr>
              <a:spLocks noChangeArrowheads="1"/>
            </p:cNvSpPr>
            <p:nvPr/>
          </p:nvSpPr>
          <p:spPr bwMode="auto">
            <a:xfrm>
              <a:off x="2355" y="2032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48" name="Rectangle 52"/>
            <p:cNvSpPr>
              <a:spLocks noChangeArrowheads="1"/>
            </p:cNvSpPr>
            <p:nvPr/>
          </p:nvSpPr>
          <p:spPr bwMode="auto">
            <a:xfrm>
              <a:off x="2355" y="1924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49" name="Rectangle 53"/>
            <p:cNvSpPr>
              <a:spLocks noChangeArrowheads="1"/>
            </p:cNvSpPr>
            <p:nvPr/>
          </p:nvSpPr>
          <p:spPr bwMode="auto">
            <a:xfrm>
              <a:off x="2355" y="1815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50" name="Rectangle 54"/>
            <p:cNvSpPr>
              <a:spLocks noChangeArrowheads="1"/>
            </p:cNvSpPr>
            <p:nvPr/>
          </p:nvSpPr>
          <p:spPr bwMode="auto">
            <a:xfrm>
              <a:off x="2355" y="1707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51" name="Rectangle 55"/>
            <p:cNvSpPr>
              <a:spLocks noChangeArrowheads="1"/>
            </p:cNvSpPr>
            <p:nvPr/>
          </p:nvSpPr>
          <p:spPr bwMode="auto">
            <a:xfrm>
              <a:off x="2355" y="1598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52" name="Rectangle 56"/>
            <p:cNvSpPr>
              <a:spLocks noChangeArrowheads="1"/>
            </p:cNvSpPr>
            <p:nvPr/>
          </p:nvSpPr>
          <p:spPr bwMode="auto">
            <a:xfrm>
              <a:off x="2355" y="1536"/>
              <a:ext cx="15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53" name="Text Box 57"/>
            <p:cNvSpPr txBox="1">
              <a:spLocks noChangeArrowheads="1"/>
            </p:cNvSpPr>
            <p:nvPr/>
          </p:nvSpPr>
          <p:spPr bwMode="auto">
            <a:xfrm>
              <a:off x="2592" y="1152"/>
              <a:ext cx="86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/>
                <a:t>Záběr 3</a:t>
              </a:r>
            </a:p>
          </p:txBody>
        </p:sp>
      </p:grpSp>
      <p:grpSp>
        <p:nvGrpSpPr>
          <p:cNvPr id="55354" name="Group 58"/>
          <p:cNvGrpSpPr>
            <a:grpSpLocks/>
          </p:cNvGrpSpPr>
          <p:nvPr/>
        </p:nvGrpSpPr>
        <p:grpSpPr bwMode="auto">
          <a:xfrm>
            <a:off x="2762250" y="4675188"/>
            <a:ext cx="4933950" cy="2030412"/>
            <a:chOff x="2076" y="2698"/>
            <a:chExt cx="3108" cy="1279"/>
          </a:xfrm>
        </p:grpSpPr>
        <p:sp>
          <p:nvSpPr>
            <p:cNvPr id="55355" name="Freeform 59"/>
            <p:cNvSpPr>
              <a:spLocks/>
            </p:cNvSpPr>
            <p:nvPr/>
          </p:nvSpPr>
          <p:spPr bwMode="auto">
            <a:xfrm>
              <a:off x="3904" y="3447"/>
              <a:ext cx="460" cy="514"/>
            </a:xfrm>
            <a:custGeom>
              <a:avLst/>
              <a:gdLst>
                <a:gd name="T0" fmla="*/ 74 w 178"/>
                <a:gd name="T1" fmla="*/ 0 h 199"/>
                <a:gd name="T2" fmla="*/ 0 w 178"/>
                <a:gd name="T3" fmla="*/ 52 h 199"/>
                <a:gd name="T4" fmla="*/ 104 w 178"/>
                <a:gd name="T5" fmla="*/ 199 h 199"/>
                <a:gd name="T6" fmla="*/ 178 w 178"/>
                <a:gd name="T7" fmla="*/ 147 h 199"/>
                <a:gd name="T8" fmla="*/ 74 w 178"/>
                <a:gd name="T9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">
                  <a:moveTo>
                    <a:pt x="74" y="0"/>
                  </a:moveTo>
                  <a:lnTo>
                    <a:pt x="0" y="52"/>
                  </a:lnTo>
                  <a:lnTo>
                    <a:pt x="104" y="199"/>
                  </a:lnTo>
                  <a:lnTo>
                    <a:pt x="178" y="147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56" name="Freeform 60"/>
            <p:cNvSpPr>
              <a:spLocks noEditPoints="1"/>
            </p:cNvSpPr>
            <p:nvPr/>
          </p:nvSpPr>
          <p:spPr bwMode="auto">
            <a:xfrm>
              <a:off x="3888" y="3432"/>
              <a:ext cx="492" cy="545"/>
            </a:xfrm>
            <a:custGeom>
              <a:avLst/>
              <a:gdLst>
                <a:gd name="T0" fmla="*/ 11 w 492"/>
                <a:gd name="T1" fmla="*/ 142 h 545"/>
                <a:gd name="T2" fmla="*/ 0 w 492"/>
                <a:gd name="T3" fmla="*/ 147 h 545"/>
                <a:gd name="T4" fmla="*/ 8 w 492"/>
                <a:gd name="T5" fmla="*/ 157 h 545"/>
                <a:gd name="T6" fmla="*/ 277 w 492"/>
                <a:gd name="T7" fmla="*/ 537 h 545"/>
                <a:gd name="T8" fmla="*/ 282 w 492"/>
                <a:gd name="T9" fmla="*/ 545 h 545"/>
                <a:gd name="T10" fmla="*/ 293 w 492"/>
                <a:gd name="T11" fmla="*/ 539 h 545"/>
                <a:gd name="T12" fmla="*/ 484 w 492"/>
                <a:gd name="T13" fmla="*/ 405 h 545"/>
                <a:gd name="T14" fmla="*/ 492 w 492"/>
                <a:gd name="T15" fmla="*/ 397 h 545"/>
                <a:gd name="T16" fmla="*/ 487 w 492"/>
                <a:gd name="T17" fmla="*/ 390 h 545"/>
                <a:gd name="T18" fmla="*/ 218 w 492"/>
                <a:gd name="T19" fmla="*/ 10 h 545"/>
                <a:gd name="T20" fmla="*/ 210 w 492"/>
                <a:gd name="T21" fmla="*/ 0 h 545"/>
                <a:gd name="T22" fmla="*/ 202 w 492"/>
                <a:gd name="T23" fmla="*/ 7 h 545"/>
                <a:gd name="T24" fmla="*/ 11 w 492"/>
                <a:gd name="T25" fmla="*/ 142 h 545"/>
                <a:gd name="T26" fmla="*/ 215 w 492"/>
                <a:gd name="T27" fmla="*/ 26 h 545"/>
                <a:gd name="T28" fmla="*/ 207 w 492"/>
                <a:gd name="T29" fmla="*/ 15 h 545"/>
                <a:gd name="T30" fmla="*/ 200 w 492"/>
                <a:gd name="T31" fmla="*/ 23 h 545"/>
                <a:gd name="T32" fmla="*/ 469 w 492"/>
                <a:gd name="T33" fmla="*/ 403 h 545"/>
                <a:gd name="T34" fmla="*/ 476 w 492"/>
                <a:gd name="T35" fmla="*/ 395 h 545"/>
                <a:gd name="T36" fmla="*/ 471 w 492"/>
                <a:gd name="T37" fmla="*/ 387 h 545"/>
                <a:gd name="T38" fmla="*/ 280 w 492"/>
                <a:gd name="T39" fmla="*/ 521 h 545"/>
                <a:gd name="T40" fmla="*/ 285 w 492"/>
                <a:gd name="T41" fmla="*/ 529 h 545"/>
                <a:gd name="T42" fmla="*/ 295 w 492"/>
                <a:gd name="T43" fmla="*/ 524 h 545"/>
                <a:gd name="T44" fmla="*/ 26 w 492"/>
                <a:gd name="T45" fmla="*/ 144 h 545"/>
                <a:gd name="T46" fmla="*/ 16 w 492"/>
                <a:gd name="T47" fmla="*/ 149 h 545"/>
                <a:gd name="T48" fmla="*/ 24 w 492"/>
                <a:gd name="T49" fmla="*/ 160 h 545"/>
                <a:gd name="T50" fmla="*/ 215 w 492"/>
                <a:gd name="T51" fmla="*/ 26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2" h="545">
                  <a:moveTo>
                    <a:pt x="11" y="142"/>
                  </a:moveTo>
                  <a:lnTo>
                    <a:pt x="0" y="147"/>
                  </a:lnTo>
                  <a:lnTo>
                    <a:pt x="8" y="157"/>
                  </a:lnTo>
                  <a:lnTo>
                    <a:pt x="277" y="537"/>
                  </a:lnTo>
                  <a:lnTo>
                    <a:pt x="282" y="545"/>
                  </a:lnTo>
                  <a:lnTo>
                    <a:pt x="293" y="539"/>
                  </a:lnTo>
                  <a:lnTo>
                    <a:pt x="484" y="405"/>
                  </a:lnTo>
                  <a:lnTo>
                    <a:pt x="492" y="397"/>
                  </a:lnTo>
                  <a:lnTo>
                    <a:pt x="487" y="390"/>
                  </a:lnTo>
                  <a:lnTo>
                    <a:pt x="218" y="10"/>
                  </a:lnTo>
                  <a:lnTo>
                    <a:pt x="210" y="0"/>
                  </a:lnTo>
                  <a:lnTo>
                    <a:pt x="202" y="7"/>
                  </a:lnTo>
                  <a:lnTo>
                    <a:pt x="11" y="142"/>
                  </a:lnTo>
                  <a:close/>
                  <a:moveTo>
                    <a:pt x="215" y="26"/>
                  </a:moveTo>
                  <a:lnTo>
                    <a:pt x="207" y="15"/>
                  </a:lnTo>
                  <a:lnTo>
                    <a:pt x="200" y="23"/>
                  </a:lnTo>
                  <a:lnTo>
                    <a:pt x="469" y="403"/>
                  </a:lnTo>
                  <a:lnTo>
                    <a:pt x="476" y="395"/>
                  </a:lnTo>
                  <a:lnTo>
                    <a:pt x="471" y="387"/>
                  </a:lnTo>
                  <a:lnTo>
                    <a:pt x="280" y="521"/>
                  </a:lnTo>
                  <a:lnTo>
                    <a:pt x="285" y="529"/>
                  </a:lnTo>
                  <a:lnTo>
                    <a:pt x="295" y="524"/>
                  </a:lnTo>
                  <a:lnTo>
                    <a:pt x="26" y="144"/>
                  </a:lnTo>
                  <a:lnTo>
                    <a:pt x="16" y="149"/>
                  </a:lnTo>
                  <a:lnTo>
                    <a:pt x="24" y="160"/>
                  </a:lnTo>
                  <a:lnTo>
                    <a:pt x="215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57" name="Freeform 61"/>
            <p:cNvSpPr>
              <a:spLocks/>
            </p:cNvSpPr>
            <p:nvPr/>
          </p:nvSpPr>
          <p:spPr bwMode="auto">
            <a:xfrm>
              <a:off x="2076" y="2768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58" name="Freeform 62"/>
            <p:cNvSpPr>
              <a:spLocks/>
            </p:cNvSpPr>
            <p:nvPr/>
          </p:nvSpPr>
          <p:spPr bwMode="auto">
            <a:xfrm>
              <a:off x="2177" y="2809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6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6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59" name="Freeform 63"/>
            <p:cNvSpPr>
              <a:spLocks/>
            </p:cNvSpPr>
            <p:nvPr/>
          </p:nvSpPr>
          <p:spPr bwMode="auto">
            <a:xfrm>
              <a:off x="2277" y="2851"/>
              <a:ext cx="62" cy="41"/>
            </a:xfrm>
            <a:custGeom>
              <a:avLst/>
              <a:gdLst>
                <a:gd name="T0" fmla="*/ 6 w 62"/>
                <a:gd name="T1" fmla="*/ 0 h 41"/>
                <a:gd name="T2" fmla="*/ 0 w 62"/>
                <a:gd name="T3" fmla="*/ 15 h 41"/>
                <a:gd name="T4" fmla="*/ 57 w 62"/>
                <a:gd name="T5" fmla="*/ 41 h 41"/>
                <a:gd name="T6" fmla="*/ 62 w 62"/>
                <a:gd name="T7" fmla="*/ 25 h 41"/>
                <a:gd name="T8" fmla="*/ 6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6" y="0"/>
                  </a:moveTo>
                  <a:lnTo>
                    <a:pt x="0" y="15"/>
                  </a:lnTo>
                  <a:lnTo>
                    <a:pt x="57" y="41"/>
                  </a:lnTo>
                  <a:lnTo>
                    <a:pt x="62" y="25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60" name="Freeform 64"/>
            <p:cNvSpPr>
              <a:spLocks/>
            </p:cNvSpPr>
            <p:nvPr/>
          </p:nvSpPr>
          <p:spPr bwMode="auto">
            <a:xfrm>
              <a:off x="2376" y="2892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7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7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61" name="Freeform 65"/>
            <p:cNvSpPr>
              <a:spLocks/>
            </p:cNvSpPr>
            <p:nvPr/>
          </p:nvSpPr>
          <p:spPr bwMode="auto">
            <a:xfrm>
              <a:off x="2476" y="2936"/>
              <a:ext cx="63" cy="39"/>
            </a:xfrm>
            <a:custGeom>
              <a:avLst/>
              <a:gdLst>
                <a:gd name="T0" fmla="*/ 6 w 63"/>
                <a:gd name="T1" fmla="*/ 0 h 39"/>
                <a:gd name="T2" fmla="*/ 0 w 63"/>
                <a:gd name="T3" fmla="*/ 15 h 39"/>
                <a:gd name="T4" fmla="*/ 57 w 63"/>
                <a:gd name="T5" fmla="*/ 39 h 39"/>
                <a:gd name="T6" fmla="*/ 63 w 63"/>
                <a:gd name="T7" fmla="*/ 23 h 39"/>
                <a:gd name="T8" fmla="*/ 6 w 63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39">
                  <a:moveTo>
                    <a:pt x="6" y="0"/>
                  </a:moveTo>
                  <a:lnTo>
                    <a:pt x="0" y="15"/>
                  </a:lnTo>
                  <a:lnTo>
                    <a:pt x="57" y="39"/>
                  </a:lnTo>
                  <a:lnTo>
                    <a:pt x="63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62" name="Freeform 66"/>
            <p:cNvSpPr>
              <a:spLocks/>
            </p:cNvSpPr>
            <p:nvPr/>
          </p:nvSpPr>
          <p:spPr bwMode="auto">
            <a:xfrm>
              <a:off x="2577" y="2977"/>
              <a:ext cx="62" cy="39"/>
            </a:xfrm>
            <a:custGeom>
              <a:avLst/>
              <a:gdLst>
                <a:gd name="T0" fmla="*/ 6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6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6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63" name="Freeform 67"/>
            <p:cNvSpPr>
              <a:spLocks/>
            </p:cNvSpPr>
            <p:nvPr/>
          </p:nvSpPr>
          <p:spPr bwMode="auto">
            <a:xfrm>
              <a:off x="2678" y="3019"/>
              <a:ext cx="62" cy="38"/>
            </a:xfrm>
            <a:custGeom>
              <a:avLst/>
              <a:gdLst>
                <a:gd name="T0" fmla="*/ 5 w 62"/>
                <a:gd name="T1" fmla="*/ 0 h 38"/>
                <a:gd name="T2" fmla="*/ 0 w 62"/>
                <a:gd name="T3" fmla="*/ 15 h 38"/>
                <a:gd name="T4" fmla="*/ 57 w 62"/>
                <a:gd name="T5" fmla="*/ 38 h 38"/>
                <a:gd name="T6" fmla="*/ 62 w 62"/>
                <a:gd name="T7" fmla="*/ 23 h 38"/>
                <a:gd name="T8" fmla="*/ 5 w 62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8">
                  <a:moveTo>
                    <a:pt x="5" y="0"/>
                  </a:moveTo>
                  <a:lnTo>
                    <a:pt x="0" y="15"/>
                  </a:lnTo>
                  <a:lnTo>
                    <a:pt x="57" y="38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64" name="Freeform 68"/>
            <p:cNvSpPr>
              <a:spLocks/>
            </p:cNvSpPr>
            <p:nvPr/>
          </p:nvSpPr>
          <p:spPr bwMode="auto">
            <a:xfrm>
              <a:off x="2776" y="3060"/>
              <a:ext cx="65" cy="39"/>
            </a:xfrm>
            <a:custGeom>
              <a:avLst/>
              <a:gdLst>
                <a:gd name="T0" fmla="*/ 6 w 65"/>
                <a:gd name="T1" fmla="*/ 0 h 39"/>
                <a:gd name="T2" fmla="*/ 0 w 65"/>
                <a:gd name="T3" fmla="*/ 15 h 39"/>
                <a:gd name="T4" fmla="*/ 60 w 65"/>
                <a:gd name="T5" fmla="*/ 39 h 39"/>
                <a:gd name="T6" fmla="*/ 65 w 65"/>
                <a:gd name="T7" fmla="*/ 23 h 39"/>
                <a:gd name="T8" fmla="*/ 6 w 65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39">
                  <a:moveTo>
                    <a:pt x="6" y="0"/>
                  </a:moveTo>
                  <a:lnTo>
                    <a:pt x="0" y="15"/>
                  </a:lnTo>
                  <a:lnTo>
                    <a:pt x="60" y="39"/>
                  </a:lnTo>
                  <a:lnTo>
                    <a:pt x="65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65" name="Freeform 69"/>
            <p:cNvSpPr>
              <a:spLocks/>
            </p:cNvSpPr>
            <p:nvPr/>
          </p:nvSpPr>
          <p:spPr bwMode="auto">
            <a:xfrm>
              <a:off x="2877" y="3101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66" name="Freeform 70"/>
            <p:cNvSpPr>
              <a:spLocks/>
            </p:cNvSpPr>
            <p:nvPr/>
          </p:nvSpPr>
          <p:spPr bwMode="auto">
            <a:xfrm>
              <a:off x="2978" y="3142"/>
              <a:ext cx="62" cy="42"/>
            </a:xfrm>
            <a:custGeom>
              <a:avLst/>
              <a:gdLst>
                <a:gd name="T0" fmla="*/ 5 w 62"/>
                <a:gd name="T1" fmla="*/ 0 h 42"/>
                <a:gd name="T2" fmla="*/ 0 w 62"/>
                <a:gd name="T3" fmla="*/ 16 h 42"/>
                <a:gd name="T4" fmla="*/ 57 w 62"/>
                <a:gd name="T5" fmla="*/ 42 h 42"/>
                <a:gd name="T6" fmla="*/ 62 w 62"/>
                <a:gd name="T7" fmla="*/ 26 h 42"/>
                <a:gd name="T8" fmla="*/ 5 w 6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2">
                  <a:moveTo>
                    <a:pt x="5" y="0"/>
                  </a:moveTo>
                  <a:lnTo>
                    <a:pt x="0" y="16"/>
                  </a:lnTo>
                  <a:lnTo>
                    <a:pt x="57" y="42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67" name="Freeform 71"/>
            <p:cNvSpPr>
              <a:spLocks/>
            </p:cNvSpPr>
            <p:nvPr/>
          </p:nvSpPr>
          <p:spPr bwMode="auto">
            <a:xfrm>
              <a:off x="3079" y="3186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68" name="Freeform 72"/>
            <p:cNvSpPr>
              <a:spLocks/>
            </p:cNvSpPr>
            <p:nvPr/>
          </p:nvSpPr>
          <p:spPr bwMode="auto">
            <a:xfrm>
              <a:off x="3177" y="3228"/>
              <a:ext cx="65" cy="38"/>
            </a:xfrm>
            <a:custGeom>
              <a:avLst/>
              <a:gdLst>
                <a:gd name="T0" fmla="*/ 5 w 65"/>
                <a:gd name="T1" fmla="*/ 0 h 38"/>
                <a:gd name="T2" fmla="*/ 0 w 65"/>
                <a:gd name="T3" fmla="*/ 15 h 38"/>
                <a:gd name="T4" fmla="*/ 60 w 65"/>
                <a:gd name="T5" fmla="*/ 38 h 38"/>
                <a:gd name="T6" fmla="*/ 65 w 65"/>
                <a:gd name="T7" fmla="*/ 23 h 38"/>
                <a:gd name="T8" fmla="*/ 5 w 6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38">
                  <a:moveTo>
                    <a:pt x="5" y="0"/>
                  </a:moveTo>
                  <a:lnTo>
                    <a:pt x="0" y="15"/>
                  </a:lnTo>
                  <a:lnTo>
                    <a:pt x="60" y="38"/>
                  </a:lnTo>
                  <a:lnTo>
                    <a:pt x="65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69" name="Freeform 73"/>
            <p:cNvSpPr>
              <a:spLocks/>
            </p:cNvSpPr>
            <p:nvPr/>
          </p:nvSpPr>
          <p:spPr bwMode="auto">
            <a:xfrm>
              <a:off x="3278" y="3269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5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5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70" name="Freeform 74"/>
            <p:cNvSpPr>
              <a:spLocks/>
            </p:cNvSpPr>
            <p:nvPr/>
          </p:nvSpPr>
          <p:spPr bwMode="auto">
            <a:xfrm>
              <a:off x="3379" y="3310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71" name="Freeform 75"/>
            <p:cNvSpPr>
              <a:spLocks/>
            </p:cNvSpPr>
            <p:nvPr/>
          </p:nvSpPr>
          <p:spPr bwMode="auto">
            <a:xfrm>
              <a:off x="3480" y="3352"/>
              <a:ext cx="62" cy="38"/>
            </a:xfrm>
            <a:custGeom>
              <a:avLst/>
              <a:gdLst>
                <a:gd name="T0" fmla="*/ 5 w 62"/>
                <a:gd name="T1" fmla="*/ 0 h 38"/>
                <a:gd name="T2" fmla="*/ 0 w 62"/>
                <a:gd name="T3" fmla="*/ 15 h 38"/>
                <a:gd name="T4" fmla="*/ 57 w 62"/>
                <a:gd name="T5" fmla="*/ 38 h 38"/>
                <a:gd name="T6" fmla="*/ 62 w 62"/>
                <a:gd name="T7" fmla="*/ 23 h 38"/>
                <a:gd name="T8" fmla="*/ 5 w 62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8">
                  <a:moveTo>
                    <a:pt x="5" y="0"/>
                  </a:moveTo>
                  <a:lnTo>
                    <a:pt x="0" y="15"/>
                  </a:lnTo>
                  <a:lnTo>
                    <a:pt x="57" y="38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72" name="Freeform 76"/>
            <p:cNvSpPr>
              <a:spLocks/>
            </p:cNvSpPr>
            <p:nvPr/>
          </p:nvSpPr>
          <p:spPr bwMode="auto">
            <a:xfrm>
              <a:off x="3581" y="3393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7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7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73" name="Freeform 77"/>
            <p:cNvSpPr>
              <a:spLocks/>
            </p:cNvSpPr>
            <p:nvPr/>
          </p:nvSpPr>
          <p:spPr bwMode="auto">
            <a:xfrm>
              <a:off x="3679" y="3434"/>
              <a:ext cx="62" cy="42"/>
            </a:xfrm>
            <a:custGeom>
              <a:avLst/>
              <a:gdLst>
                <a:gd name="T0" fmla="*/ 5 w 62"/>
                <a:gd name="T1" fmla="*/ 0 h 42"/>
                <a:gd name="T2" fmla="*/ 0 w 62"/>
                <a:gd name="T3" fmla="*/ 16 h 42"/>
                <a:gd name="T4" fmla="*/ 57 w 62"/>
                <a:gd name="T5" fmla="*/ 42 h 42"/>
                <a:gd name="T6" fmla="*/ 62 w 62"/>
                <a:gd name="T7" fmla="*/ 26 h 42"/>
                <a:gd name="T8" fmla="*/ 5 w 6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2">
                  <a:moveTo>
                    <a:pt x="5" y="0"/>
                  </a:moveTo>
                  <a:lnTo>
                    <a:pt x="0" y="16"/>
                  </a:lnTo>
                  <a:lnTo>
                    <a:pt x="57" y="42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74" name="Freeform 78"/>
            <p:cNvSpPr>
              <a:spLocks/>
            </p:cNvSpPr>
            <p:nvPr/>
          </p:nvSpPr>
          <p:spPr bwMode="auto">
            <a:xfrm>
              <a:off x="3780" y="3478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75" name="Freeform 79"/>
            <p:cNvSpPr>
              <a:spLocks/>
            </p:cNvSpPr>
            <p:nvPr/>
          </p:nvSpPr>
          <p:spPr bwMode="auto">
            <a:xfrm>
              <a:off x="3881" y="3519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76" name="Rectangle 80"/>
            <p:cNvSpPr>
              <a:spLocks noChangeArrowheads="1"/>
            </p:cNvSpPr>
            <p:nvPr/>
          </p:nvSpPr>
          <p:spPr bwMode="auto">
            <a:xfrm>
              <a:off x="4036" y="3411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77" name="Rectangle 81"/>
            <p:cNvSpPr>
              <a:spLocks noChangeArrowheads="1"/>
            </p:cNvSpPr>
            <p:nvPr/>
          </p:nvSpPr>
          <p:spPr bwMode="auto">
            <a:xfrm>
              <a:off x="4036" y="3303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78" name="Rectangle 82"/>
            <p:cNvSpPr>
              <a:spLocks noChangeArrowheads="1"/>
            </p:cNvSpPr>
            <p:nvPr/>
          </p:nvSpPr>
          <p:spPr bwMode="auto">
            <a:xfrm>
              <a:off x="4036" y="3194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79" name="Rectangle 83"/>
            <p:cNvSpPr>
              <a:spLocks noChangeArrowheads="1"/>
            </p:cNvSpPr>
            <p:nvPr/>
          </p:nvSpPr>
          <p:spPr bwMode="auto">
            <a:xfrm>
              <a:off x="4036" y="3086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80" name="Rectangle 84"/>
            <p:cNvSpPr>
              <a:spLocks noChangeArrowheads="1"/>
            </p:cNvSpPr>
            <p:nvPr/>
          </p:nvSpPr>
          <p:spPr bwMode="auto">
            <a:xfrm>
              <a:off x="4036" y="2977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81" name="Rectangle 85"/>
            <p:cNvSpPr>
              <a:spLocks noChangeArrowheads="1"/>
            </p:cNvSpPr>
            <p:nvPr/>
          </p:nvSpPr>
          <p:spPr bwMode="auto">
            <a:xfrm>
              <a:off x="4036" y="2869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82" name="Rectangle 86"/>
            <p:cNvSpPr>
              <a:spLocks noChangeArrowheads="1"/>
            </p:cNvSpPr>
            <p:nvPr/>
          </p:nvSpPr>
          <p:spPr bwMode="auto">
            <a:xfrm>
              <a:off x="4036" y="2760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83" name="Rectangle 87"/>
            <p:cNvSpPr>
              <a:spLocks noChangeArrowheads="1"/>
            </p:cNvSpPr>
            <p:nvPr/>
          </p:nvSpPr>
          <p:spPr bwMode="auto">
            <a:xfrm>
              <a:off x="4036" y="2698"/>
              <a:ext cx="15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384" name="Text Box 88"/>
            <p:cNvSpPr txBox="1">
              <a:spLocks noChangeArrowheads="1"/>
            </p:cNvSpPr>
            <p:nvPr/>
          </p:nvSpPr>
          <p:spPr bwMode="auto">
            <a:xfrm>
              <a:off x="4320" y="3360"/>
              <a:ext cx="86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/>
                <a:t>Záběr 1</a:t>
              </a:r>
            </a:p>
          </p:txBody>
        </p:sp>
      </p:grpSp>
      <p:sp>
        <p:nvSpPr>
          <p:cNvPr id="55385" name="Text Box 89"/>
          <p:cNvSpPr txBox="1">
            <a:spLocks noChangeArrowheads="1"/>
          </p:cNvSpPr>
          <p:nvPr/>
        </p:nvSpPr>
        <p:spPr bwMode="auto">
          <a:xfrm>
            <a:off x="7391400" y="3429000"/>
            <a:ext cx="1219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OSA</a:t>
            </a:r>
          </a:p>
        </p:txBody>
      </p:sp>
      <p:sp>
        <p:nvSpPr>
          <p:cNvPr id="55386" name="Text Box 90"/>
          <p:cNvSpPr txBox="1">
            <a:spLocks noChangeArrowheads="1"/>
          </p:cNvSpPr>
          <p:nvPr/>
        </p:nvSpPr>
        <p:spPr bwMode="auto">
          <a:xfrm>
            <a:off x="304800" y="3263900"/>
            <a:ext cx="2286000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dirty="0"/>
              <a:t>Přes osu lze přejít pomocí „prostřihu“ na jízdní dráhu atd. </a:t>
            </a:r>
            <a:endParaRPr lang="cs-CZ" sz="2400" dirty="0" smtClean="0"/>
          </a:p>
          <a:p>
            <a:pPr>
              <a:spcBef>
                <a:spcPct val="50000"/>
              </a:spcBef>
            </a:pPr>
            <a:r>
              <a:rPr lang="cs-CZ" sz="2400" dirty="0" smtClean="0"/>
              <a:t>Záběry 1 a 3 nelze na sebe nastřihnout, navázat!</a:t>
            </a:r>
            <a:endParaRPr lang="cs-CZ" sz="2400" dirty="0"/>
          </a:p>
        </p:txBody>
      </p:sp>
      <p:grpSp>
        <p:nvGrpSpPr>
          <p:cNvPr id="55392" name="Group 96"/>
          <p:cNvGrpSpPr>
            <a:grpSpLocks/>
          </p:cNvGrpSpPr>
          <p:nvPr/>
        </p:nvGrpSpPr>
        <p:grpSpPr bwMode="auto">
          <a:xfrm>
            <a:off x="3200400" y="2914650"/>
            <a:ext cx="1646238" cy="1733550"/>
            <a:chOff x="2208" y="1788"/>
            <a:chExt cx="1037" cy="1092"/>
          </a:xfrm>
        </p:grpSpPr>
        <p:sp>
          <p:nvSpPr>
            <p:cNvPr id="55393" name="Freeform 97"/>
            <p:cNvSpPr>
              <a:spLocks/>
            </p:cNvSpPr>
            <p:nvPr/>
          </p:nvSpPr>
          <p:spPr bwMode="auto">
            <a:xfrm>
              <a:off x="2236" y="2444"/>
              <a:ext cx="380" cy="384"/>
            </a:xfrm>
            <a:custGeom>
              <a:avLst/>
              <a:gdLst>
                <a:gd name="T0" fmla="*/ 642 w 759"/>
                <a:gd name="T1" fmla="*/ 662 h 768"/>
                <a:gd name="T2" fmla="*/ 595 w 759"/>
                <a:gd name="T3" fmla="*/ 702 h 768"/>
                <a:gd name="T4" fmla="*/ 560 w 759"/>
                <a:gd name="T5" fmla="*/ 722 h 768"/>
                <a:gd name="T6" fmla="*/ 522 w 759"/>
                <a:gd name="T7" fmla="*/ 741 h 768"/>
                <a:gd name="T8" fmla="*/ 465 w 759"/>
                <a:gd name="T9" fmla="*/ 759 h 768"/>
                <a:gd name="T10" fmla="*/ 340 w 759"/>
                <a:gd name="T11" fmla="*/ 767 h 768"/>
                <a:gd name="T12" fmla="*/ 249 w 759"/>
                <a:gd name="T13" fmla="*/ 745 h 768"/>
                <a:gd name="T14" fmla="*/ 198 w 759"/>
                <a:gd name="T15" fmla="*/ 722 h 768"/>
                <a:gd name="T16" fmla="*/ 166 w 759"/>
                <a:gd name="T17" fmla="*/ 703 h 768"/>
                <a:gd name="T18" fmla="*/ 98 w 759"/>
                <a:gd name="T19" fmla="*/ 643 h 768"/>
                <a:gd name="T20" fmla="*/ 55 w 759"/>
                <a:gd name="T21" fmla="*/ 583 h 768"/>
                <a:gd name="T22" fmla="*/ 18 w 759"/>
                <a:gd name="T23" fmla="*/ 498 h 768"/>
                <a:gd name="T24" fmla="*/ 7 w 759"/>
                <a:gd name="T25" fmla="*/ 306 h 768"/>
                <a:gd name="T26" fmla="*/ 37 w 759"/>
                <a:gd name="T27" fmla="*/ 217 h 768"/>
                <a:gd name="T28" fmla="*/ 75 w 759"/>
                <a:gd name="T29" fmla="*/ 153 h 768"/>
                <a:gd name="T30" fmla="*/ 124 w 759"/>
                <a:gd name="T31" fmla="*/ 99 h 768"/>
                <a:gd name="T32" fmla="*/ 166 w 759"/>
                <a:gd name="T33" fmla="*/ 65 h 768"/>
                <a:gd name="T34" fmla="*/ 198 w 759"/>
                <a:gd name="T35" fmla="*/ 45 h 768"/>
                <a:gd name="T36" fmla="*/ 232 w 759"/>
                <a:gd name="T37" fmla="*/ 29 h 768"/>
                <a:gd name="T38" fmla="*/ 303 w 759"/>
                <a:gd name="T39" fmla="*/ 7 h 768"/>
                <a:gd name="T40" fmla="*/ 418 w 759"/>
                <a:gd name="T41" fmla="*/ 1 h 768"/>
                <a:gd name="T42" fmla="*/ 511 w 759"/>
                <a:gd name="T43" fmla="*/ 22 h 768"/>
                <a:gd name="T44" fmla="*/ 561 w 759"/>
                <a:gd name="T45" fmla="*/ 45 h 768"/>
                <a:gd name="T46" fmla="*/ 591 w 759"/>
                <a:gd name="T47" fmla="*/ 65 h 768"/>
                <a:gd name="T48" fmla="*/ 660 w 759"/>
                <a:gd name="T49" fmla="*/ 126 h 768"/>
                <a:gd name="T50" fmla="*/ 705 w 759"/>
                <a:gd name="T51" fmla="*/ 184 h 768"/>
                <a:gd name="T52" fmla="*/ 742 w 759"/>
                <a:gd name="T53" fmla="*/ 270 h 768"/>
                <a:gd name="T54" fmla="*/ 750 w 759"/>
                <a:gd name="T55" fmla="*/ 472 h 768"/>
                <a:gd name="T56" fmla="*/ 721 w 759"/>
                <a:gd name="T57" fmla="*/ 553 h 768"/>
                <a:gd name="T58" fmla="*/ 633 w 759"/>
                <a:gd name="T59" fmla="*/ 327 h 768"/>
                <a:gd name="T60" fmla="*/ 607 w 759"/>
                <a:gd name="T61" fmla="*/ 257 h 768"/>
                <a:gd name="T62" fmla="*/ 564 w 759"/>
                <a:gd name="T63" fmla="*/ 198 h 768"/>
                <a:gd name="T64" fmla="*/ 526 w 759"/>
                <a:gd name="T65" fmla="*/ 167 h 768"/>
                <a:gd name="T66" fmla="*/ 482 w 759"/>
                <a:gd name="T67" fmla="*/ 144 h 768"/>
                <a:gd name="T68" fmla="*/ 436 w 759"/>
                <a:gd name="T69" fmla="*/ 128 h 768"/>
                <a:gd name="T70" fmla="*/ 309 w 759"/>
                <a:gd name="T71" fmla="*/ 135 h 768"/>
                <a:gd name="T72" fmla="*/ 253 w 759"/>
                <a:gd name="T73" fmla="*/ 160 h 768"/>
                <a:gd name="T74" fmla="*/ 204 w 759"/>
                <a:gd name="T75" fmla="*/ 198 h 768"/>
                <a:gd name="T76" fmla="*/ 149 w 759"/>
                <a:gd name="T77" fmla="*/ 279 h 768"/>
                <a:gd name="T78" fmla="*/ 141 w 759"/>
                <a:gd name="T79" fmla="*/ 455 h 768"/>
                <a:gd name="T80" fmla="*/ 166 w 759"/>
                <a:gd name="T81" fmla="*/ 511 h 768"/>
                <a:gd name="T82" fmla="*/ 223 w 759"/>
                <a:gd name="T83" fmla="*/ 576 h 768"/>
                <a:gd name="T84" fmla="*/ 253 w 759"/>
                <a:gd name="T85" fmla="*/ 597 h 768"/>
                <a:gd name="T86" fmla="*/ 296 w 759"/>
                <a:gd name="T87" fmla="*/ 620 h 768"/>
                <a:gd name="T88" fmla="*/ 357 w 759"/>
                <a:gd name="T89" fmla="*/ 632 h 768"/>
                <a:gd name="T90" fmla="*/ 481 w 759"/>
                <a:gd name="T91" fmla="*/ 614 h 768"/>
                <a:gd name="T92" fmla="*/ 521 w 759"/>
                <a:gd name="T93" fmla="*/ 592 h 768"/>
                <a:gd name="T94" fmla="*/ 573 w 759"/>
                <a:gd name="T95" fmla="*/ 549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59" h="768">
                  <a:moveTo>
                    <a:pt x="573" y="549"/>
                  </a:moveTo>
                  <a:lnTo>
                    <a:pt x="669" y="632"/>
                  </a:lnTo>
                  <a:lnTo>
                    <a:pt x="656" y="649"/>
                  </a:lnTo>
                  <a:lnTo>
                    <a:pt x="642" y="662"/>
                  </a:lnTo>
                  <a:lnTo>
                    <a:pt x="626" y="676"/>
                  </a:lnTo>
                  <a:lnTo>
                    <a:pt x="611" y="690"/>
                  </a:lnTo>
                  <a:lnTo>
                    <a:pt x="602" y="696"/>
                  </a:lnTo>
                  <a:lnTo>
                    <a:pt x="595" y="702"/>
                  </a:lnTo>
                  <a:lnTo>
                    <a:pt x="585" y="707"/>
                  </a:lnTo>
                  <a:lnTo>
                    <a:pt x="577" y="713"/>
                  </a:lnTo>
                  <a:lnTo>
                    <a:pt x="568" y="718"/>
                  </a:lnTo>
                  <a:lnTo>
                    <a:pt x="560" y="722"/>
                  </a:lnTo>
                  <a:lnTo>
                    <a:pt x="551" y="727"/>
                  </a:lnTo>
                  <a:lnTo>
                    <a:pt x="542" y="731"/>
                  </a:lnTo>
                  <a:lnTo>
                    <a:pt x="532" y="737"/>
                  </a:lnTo>
                  <a:lnTo>
                    <a:pt x="522" y="741"/>
                  </a:lnTo>
                  <a:lnTo>
                    <a:pt x="513" y="743"/>
                  </a:lnTo>
                  <a:lnTo>
                    <a:pt x="504" y="748"/>
                  </a:lnTo>
                  <a:lnTo>
                    <a:pt x="484" y="755"/>
                  </a:lnTo>
                  <a:lnTo>
                    <a:pt x="465" y="759"/>
                  </a:lnTo>
                  <a:lnTo>
                    <a:pt x="443" y="763"/>
                  </a:lnTo>
                  <a:lnTo>
                    <a:pt x="423" y="766"/>
                  </a:lnTo>
                  <a:lnTo>
                    <a:pt x="379" y="768"/>
                  </a:lnTo>
                  <a:lnTo>
                    <a:pt x="340" y="767"/>
                  </a:lnTo>
                  <a:lnTo>
                    <a:pt x="303" y="761"/>
                  </a:lnTo>
                  <a:lnTo>
                    <a:pt x="285" y="756"/>
                  </a:lnTo>
                  <a:lnTo>
                    <a:pt x="266" y="751"/>
                  </a:lnTo>
                  <a:lnTo>
                    <a:pt x="249" y="745"/>
                  </a:lnTo>
                  <a:lnTo>
                    <a:pt x="232" y="738"/>
                  </a:lnTo>
                  <a:lnTo>
                    <a:pt x="215" y="731"/>
                  </a:lnTo>
                  <a:lnTo>
                    <a:pt x="207" y="726"/>
                  </a:lnTo>
                  <a:lnTo>
                    <a:pt x="198" y="722"/>
                  </a:lnTo>
                  <a:lnTo>
                    <a:pt x="190" y="718"/>
                  </a:lnTo>
                  <a:lnTo>
                    <a:pt x="184" y="713"/>
                  </a:lnTo>
                  <a:lnTo>
                    <a:pt x="174" y="708"/>
                  </a:lnTo>
                  <a:lnTo>
                    <a:pt x="166" y="703"/>
                  </a:lnTo>
                  <a:lnTo>
                    <a:pt x="139" y="681"/>
                  </a:lnTo>
                  <a:lnTo>
                    <a:pt x="124" y="668"/>
                  </a:lnTo>
                  <a:lnTo>
                    <a:pt x="111" y="655"/>
                  </a:lnTo>
                  <a:lnTo>
                    <a:pt x="98" y="643"/>
                  </a:lnTo>
                  <a:lnTo>
                    <a:pt x="87" y="628"/>
                  </a:lnTo>
                  <a:lnTo>
                    <a:pt x="75" y="614"/>
                  </a:lnTo>
                  <a:lnTo>
                    <a:pt x="64" y="599"/>
                  </a:lnTo>
                  <a:lnTo>
                    <a:pt x="55" y="583"/>
                  </a:lnTo>
                  <a:lnTo>
                    <a:pt x="45" y="567"/>
                  </a:lnTo>
                  <a:lnTo>
                    <a:pt x="37" y="551"/>
                  </a:lnTo>
                  <a:lnTo>
                    <a:pt x="29" y="533"/>
                  </a:lnTo>
                  <a:lnTo>
                    <a:pt x="18" y="498"/>
                  </a:lnTo>
                  <a:lnTo>
                    <a:pt x="7" y="461"/>
                  </a:lnTo>
                  <a:lnTo>
                    <a:pt x="0" y="384"/>
                  </a:lnTo>
                  <a:lnTo>
                    <a:pt x="2" y="344"/>
                  </a:lnTo>
                  <a:lnTo>
                    <a:pt x="7" y="306"/>
                  </a:lnTo>
                  <a:lnTo>
                    <a:pt x="18" y="270"/>
                  </a:lnTo>
                  <a:lnTo>
                    <a:pt x="23" y="251"/>
                  </a:lnTo>
                  <a:lnTo>
                    <a:pt x="29" y="234"/>
                  </a:lnTo>
                  <a:lnTo>
                    <a:pt x="37" y="217"/>
                  </a:lnTo>
                  <a:lnTo>
                    <a:pt x="45" y="200"/>
                  </a:lnTo>
                  <a:lnTo>
                    <a:pt x="55" y="184"/>
                  </a:lnTo>
                  <a:lnTo>
                    <a:pt x="64" y="168"/>
                  </a:lnTo>
                  <a:lnTo>
                    <a:pt x="75" y="153"/>
                  </a:lnTo>
                  <a:lnTo>
                    <a:pt x="87" y="138"/>
                  </a:lnTo>
                  <a:lnTo>
                    <a:pt x="98" y="126"/>
                  </a:lnTo>
                  <a:lnTo>
                    <a:pt x="111" y="112"/>
                  </a:lnTo>
                  <a:lnTo>
                    <a:pt x="124" y="99"/>
                  </a:lnTo>
                  <a:lnTo>
                    <a:pt x="139" y="86"/>
                  </a:lnTo>
                  <a:lnTo>
                    <a:pt x="152" y="75"/>
                  </a:lnTo>
                  <a:lnTo>
                    <a:pt x="160" y="70"/>
                  </a:lnTo>
                  <a:lnTo>
                    <a:pt x="166" y="65"/>
                  </a:lnTo>
                  <a:lnTo>
                    <a:pt x="174" y="60"/>
                  </a:lnTo>
                  <a:lnTo>
                    <a:pt x="184" y="55"/>
                  </a:lnTo>
                  <a:lnTo>
                    <a:pt x="190" y="50"/>
                  </a:lnTo>
                  <a:lnTo>
                    <a:pt x="198" y="45"/>
                  </a:lnTo>
                  <a:lnTo>
                    <a:pt x="207" y="41"/>
                  </a:lnTo>
                  <a:lnTo>
                    <a:pt x="215" y="37"/>
                  </a:lnTo>
                  <a:lnTo>
                    <a:pt x="224" y="32"/>
                  </a:lnTo>
                  <a:lnTo>
                    <a:pt x="232" y="29"/>
                  </a:lnTo>
                  <a:lnTo>
                    <a:pt x="249" y="22"/>
                  </a:lnTo>
                  <a:lnTo>
                    <a:pt x="266" y="16"/>
                  </a:lnTo>
                  <a:lnTo>
                    <a:pt x="285" y="12"/>
                  </a:lnTo>
                  <a:lnTo>
                    <a:pt x="303" y="7"/>
                  </a:lnTo>
                  <a:lnTo>
                    <a:pt x="322" y="3"/>
                  </a:lnTo>
                  <a:lnTo>
                    <a:pt x="340" y="1"/>
                  </a:lnTo>
                  <a:lnTo>
                    <a:pt x="379" y="0"/>
                  </a:lnTo>
                  <a:lnTo>
                    <a:pt x="418" y="1"/>
                  </a:lnTo>
                  <a:lnTo>
                    <a:pt x="456" y="7"/>
                  </a:lnTo>
                  <a:lnTo>
                    <a:pt x="475" y="12"/>
                  </a:lnTo>
                  <a:lnTo>
                    <a:pt x="493" y="16"/>
                  </a:lnTo>
                  <a:lnTo>
                    <a:pt x="511" y="22"/>
                  </a:lnTo>
                  <a:lnTo>
                    <a:pt x="528" y="29"/>
                  </a:lnTo>
                  <a:lnTo>
                    <a:pt x="544" y="37"/>
                  </a:lnTo>
                  <a:lnTo>
                    <a:pt x="552" y="41"/>
                  </a:lnTo>
                  <a:lnTo>
                    <a:pt x="561" y="45"/>
                  </a:lnTo>
                  <a:lnTo>
                    <a:pt x="568" y="50"/>
                  </a:lnTo>
                  <a:lnTo>
                    <a:pt x="576" y="55"/>
                  </a:lnTo>
                  <a:lnTo>
                    <a:pt x="584" y="60"/>
                  </a:lnTo>
                  <a:lnTo>
                    <a:pt x="591" y="65"/>
                  </a:lnTo>
                  <a:lnTo>
                    <a:pt x="621" y="86"/>
                  </a:lnTo>
                  <a:lnTo>
                    <a:pt x="635" y="99"/>
                  </a:lnTo>
                  <a:lnTo>
                    <a:pt x="648" y="112"/>
                  </a:lnTo>
                  <a:lnTo>
                    <a:pt x="660" y="126"/>
                  </a:lnTo>
                  <a:lnTo>
                    <a:pt x="673" y="138"/>
                  </a:lnTo>
                  <a:lnTo>
                    <a:pt x="684" y="153"/>
                  </a:lnTo>
                  <a:lnTo>
                    <a:pt x="694" y="168"/>
                  </a:lnTo>
                  <a:lnTo>
                    <a:pt x="705" y="184"/>
                  </a:lnTo>
                  <a:lnTo>
                    <a:pt x="713" y="200"/>
                  </a:lnTo>
                  <a:lnTo>
                    <a:pt x="722" y="217"/>
                  </a:lnTo>
                  <a:lnTo>
                    <a:pt x="729" y="234"/>
                  </a:lnTo>
                  <a:lnTo>
                    <a:pt x="742" y="270"/>
                  </a:lnTo>
                  <a:lnTo>
                    <a:pt x="751" y="306"/>
                  </a:lnTo>
                  <a:lnTo>
                    <a:pt x="759" y="384"/>
                  </a:lnTo>
                  <a:lnTo>
                    <a:pt x="757" y="429"/>
                  </a:lnTo>
                  <a:lnTo>
                    <a:pt x="750" y="472"/>
                  </a:lnTo>
                  <a:lnTo>
                    <a:pt x="744" y="493"/>
                  </a:lnTo>
                  <a:lnTo>
                    <a:pt x="737" y="514"/>
                  </a:lnTo>
                  <a:lnTo>
                    <a:pt x="729" y="533"/>
                  </a:lnTo>
                  <a:lnTo>
                    <a:pt x="721" y="553"/>
                  </a:lnTo>
                  <a:lnTo>
                    <a:pt x="612" y="493"/>
                  </a:lnTo>
                  <a:lnTo>
                    <a:pt x="630" y="438"/>
                  </a:lnTo>
                  <a:lnTo>
                    <a:pt x="638" y="379"/>
                  </a:lnTo>
                  <a:lnTo>
                    <a:pt x="633" y="327"/>
                  </a:lnTo>
                  <a:lnTo>
                    <a:pt x="627" y="303"/>
                  </a:lnTo>
                  <a:lnTo>
                    <a:pt x="619" y="279"/>
                  </a:lnTo>
                  <a:lnTo>
                    <a:pt x="613" y="267"/>
                  </a:lnTo>
                  <a:lnTo>
                    <a:pt x="607" y="257"/>
                  </a:lnTo>
                  <a:lnTo>
                    <a:pt x="602" y="247"/>
                  </a:lnTo>
                  <a:lnTo>
                    <a:pt x="595" y="236"/>
                  </a:lnTo>
                  <a:lnTo>
                    <a:pt x="580" y="215"/>
                  </a:lnTo>
                  <a:lnTo>
                    <a:pt x="564" y="198"/>
                  </a:lnTo>
                  <a:lnTo>
                    <a:pt x="545" y="182"/>
                  </a:lnTo>
                  <a:lnTo>
                    <a:pt x="536" y="174"/>
                  </a:lnTo>
                  <a:lnTo>
                    <a:pt x="531" y="170"/>
                  </a:lnTo>
                  <a:lnTo>
                    <a:pt x="526" y="167"/>
                  </a:lnTo>
                  <a:lnTo>
                    <a:pt x="516" y="160"/>
                  </a:lnTo>
                  <a:lnTo>
                    <a:pt x="505" y="154"/>
                  </a:lnTo>
                  <a:lnTo>
                    <a:pt x="493" y="149"/>
                  </a:lnTo>
                  <a:lnTo>
                    <a:pt x="482" y="144"/>
                  </a:lnTo>
                  <a:lnTo>
                    <a:pt x="470" y="138"/>
                  </a:lnTo>
                  <a:lnTo>
                    <a:pt x="459" y="135"/>
                  </a:lnTo>
                  <a:lnTo>
                    <a:pt x="447" y="131"/>
                  </a:lnTo>
                  <a:lnTo>
                    <a:pt x="436" y="128"/>
                  </a:lnTo>
                  <a:lnTo>
                    <a:pt x="409" y="124"/>
                  </a:lnTo>
                  <a:lnTo>
                    <a:pt x="384" y="123"/>
                  </a:lnTo>
                  <a:lnTo>
                    <a:pt x="333" y="128"/>
                  </a:lnTo>
                  <a:lnTo>
                    <a:pt x="309" y="135"/>
                  </a:lnTo>
                  <a:lnTo>
                    <a:pt x="285" y="144"/>
                  </a:lnTo>
                  <a:lnTo>
                    <a:pt x="273" y="149"/>
                  </a:lnTo>
                  <a:lnTo>
                    <a:pt x="263" y="154"/>
                  </a:lnTo>
                  <a:lnTo>
                    <a:pt x="253" y="160"/>
                  </a:lnTo>
                  <a:lnTo>
                    <a:pt x="241" y="167"/>
                  </a:lnTo>
                  <a:lnTo>
                    <a:pt x="232" y="174"/>
                  </a:lnTo>
                  <a:lnTo>
                    <a:pt x="223" y="182"/>
                  </a:lnTo>
                  <a:lnTo>
                    <a:pt x="204" y="198"/>
                  </a:lnTo>
                  <a:lnTo>
                    <a:pt x="188" y="215"/>
                  </a:lnTo>
                  <a:lnTo>
                    <a:pt x="173" y="236"/>
                  </a:lnTo>
                  <a:lnTo>
                    <a:pt x="160" y="257"/>
                  </a:lnTo>
                  <a:lnTo>
                    <a:pt x="149" y="279"/>
                  </a:lnTo>
                  <a:lnTo>
                    <a:pt x="134" y="327"/>
                  </a:lnTo>
                  <a:lnTo>
                    <a:pt x="129" y="379"/>
                  </a:lnTo>
                  <a:lnTo>
                    <a:pt x="134" y="431"/>
                  </a:lnTo>
                  <a:lnTo>
                    <a:pt x="141" y="455"/>
                  </a:lnTo>
                  <a:lnTo>
                    <a:pt x="149" y="479"/>
                  </a:lnTo>
                  <a:lnTo>
                    <a:pt x="155" y="490"/>
                  </a:lnTo>
                  <a:lnTo>
                    <a:pt x="160" y="501"/>
                  </a:lnTo>
                  <a:lnTo>
                    <a:pt x="166" y="511"/>
                  </a:lnTo>
                  <a:lnTo>
                    <a:pt x="173" y="522"/>
                  </a:lnTo>
                  <a:lnTo>
                    <a:pt x="188" y="541"/>
                  </a:lnTo>
                  <a:lnTo>
                    <a:pt x="204" y="560"/>
                  </a:lnTo>
                  <a:lnTo>
                    <a:pt x="223" y="576"/>
                  </a:lnTo>
                  <a:lnTo>
                    <a:pt x="232" y="584"/>
                  </a:lnTo>
                  <a:lnTo>
                    <a:pt x="237" y="587"/>
                  </a:lnTo>
                  <a:lnTo>
                    <a:pt x="241" y="591"/>
                  </a:lnTo>
                  <a:lnTo>
                    <a:pt x="253" y="597"/>
                  </a:lnTo>
                  <a:lnTo>
                    <a:pt x="263" y="604"/>
                  </a:lnTo>
                  <a:lnTo>
                    <a:pt x="273" y="609"/>
                  </a:lnTo>
                  <a:lnTo>
                    <a:pt x="285" y="614"/>
                  </a:lnTo>
                  <a:lnTo>
                    <a:pt x="296" y="620"/>
                  </a:lnTo>
                  <a:lnTo>
                    <a:pt x="309" y="623"/>
                  </a:lnTo>
                  <a:lnTo>
                    <a:pt x="321" y="625"/>
                  </a:lnTo>
                  <a:lnTo>
                    <a:pt x="333" y="629"/>
                  </a:lnTo>
                  <a:lnTo>
                    <a:pt x="357" y="632"/>
                  </a:lnTo>
                  <a:lnTo>
                    <a:pt x="384" y="635"/>
                  </a:lnTo>
                  <a:lnTo>
                    <a:pt x="423" y="629"/>
                  </a:lnTo>
                  <a:lnTo>
                    <a:pt x="454" y="621"/>
                  </a:lnTo>
                  <a:lnTo>
                    <a:pt x="481" y="614"/>
                  </a:lnTo>
                  <a:lnTo>
                    <a:pt x="492" y="608"/>
                  </a:lnTo>
                  <a:lnTo>
                    <a:pt x="501" y="604"/>
                  </a:lnTo>
                  <a:lnTo>
                    <a:pt x="511" y="598"/>
                  </a:lnTo>
                  <a:lnTo>
                    <a:pt x="521" y="592"/>
                  </a:lnTo>
                  <a:lnTo>
                    <a:pt x="529" y="586"/>
                  </a:lnTo>
                  <a:lnTo>
                    <a:pt x="537" y="579"/>
                  </a:lnTo>
                  <a:lnTo>
                    <a:pt x="554" y="566"/>
                  </a:lnTo>
                  <a:lnTo>
                    <a:pt x="573" y="549"/>
                  </a:lnTo>
                  <a:lnTo>
                    <a:pt x="573" y="549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394" name="Freeform 98"/>
            <p:cNvSpPr>
              <a:spLocks/>
            </p:cNvSpPr>
            <p:nvPr/>
          </p:nvSpPr>
          <p:spPr bwMode="auto">
            <a:xfrm>
              <a:off x="2577" y="2394"/>
              <a:ext cx="560" cy="195"/>
            </a:xfrm>
            <a:custGeom>
              <a:avLst/>
              <a:gdLst>
                <a:gd name="T0" fmla="*/ 125 w 1121"/>
                <a:gd name="T1" fmla="*/ 390 h 390"/>
                <a:gd name="T2" fmla="*/ 1121 w 1121"/>
                <a:gd name="T3" fmla="*/ 388 h 390"/>
                <a:gd name="T4" fmla="*/ 1121 w 1121"/>
                <a:gd name="T5" fmla="*/ 15 h 390"/>
                <a:gd name="T6" fmla="*/ 947 w 1121"/>
                <a:gd name="T7" fmla="*/ 15 h 390"/>
                <a:gd name="T8" fmla="*/ 947 w 1121"/>
                <a:gd name="T9" fmla="*/ 63 h 390"/>
                <a:gd name="T10" fmla="*/ 1053 w 1121"/>
                <a:gd name="T11" fmla="*/ 63 h 390"/>
                <a:gd name="T12" fmla="*/ 1053 w 1121"/>
                <a:gd name="T13" fmla="*/ 116 h 390"/>
                <a:gd name="T14" fmla="*/ 949 w 1121"/>
                <a:gd name="T15" fmla="*/ 116 h 390"/>
                <a:gd name="T16" fmla="*/ 949 w 1121"/>
                <a:gd name="T17" fmla="*/ 167 h 390"/>
                <a:gd name="T18" fmla="*/ 1049 w 1121"/>
                <a:gd name="T19" fmla="*/ 167 h 390"/>
                <a:gd name="T20" fmla="*/ 1049 w 1121"/>
                <a:gd name="T21" fmla="*/ 227 h 390"/>
                <a:gd name="T22" fmla="*/ 946 w 1121"/>
                <a:gd name="T23" fmla="*/ 227 h 390"/>
                <a:gd name="T24" fmla="*/ 946 w 1121"/>
                <a:gd name="T25" fmla="*/ 277 h 390"/>
                <a:gd name="T26" fmla="*/ 1047 w 1121"/>
                <a:gd name="T27" fmla="*/ 277 h 390"/>
                <a:gd name="T28" fmla="*/ 1047 w 1121"/>
                <a:gd name="T29" fmla="*/ 337 h 390"/>
                <a:gd name="T30" fmla="*/ 804 w 1121"/>
                <a:gd name="T31" fmla="*/ 337 h 390"/>
                <a:gd name="T32" fmla="*/ 804 w 1121"/>
                <a:gd name="T33" fmla="*/ 0 h 390"/>
                <a:gd name="T34" fmla="*/ 407 w 1121"/>
                <a:gd name="T35" fmla="*/ 0 h 390"/>
                <a:gd name="T36" fmla="*/ 228 w 1121"/>
                <a:gd name="T37" fmla="*/ 179 h 390"/>
                <a:gd name="T38" fmla="*/ 0 w 1121"/>
                <a:gd name="T39" fmla="*/ 179 h 390"/>
                <a:gd name="T40" fmla="*/ 67 w 1121"/>
                <a:gd name="T41" fmla="*/ 249 h 390"/>
                <a:gd name="T42" fmla="*/ 102 w 1121"/>
                <a:gd name="T43" fmla="*/ 330 h 390"/>
                <a:gd name="T44" fmla="*/ 125 w 1121"/>
                <a:gd name="T45" fmla="*/ 390 h 390"/>
                <a:gd name="T46" fmla="*/ 125 w 1121"/>
                <a:gd name="T47" fmla="*/ 39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21" h="390">
                  <a:moveTo>
                    <a:pt x="125" y="390"/>
                  </a:moveTo>
                  <a:lnTo>
                    <a:pt x="1121" y="388"/>
                  </a:lnTo>
                  <a:lnTo>
                    <a:pt x="1121" y="15"/>
                  </a:lnTo>
                  <a:lnTo>
                    <a:pt x="947" y="15"/>
                  </a:lnTo>
                  <a:lnTo>
                    <a:pt x="947" y="63"/>
                  </a:lnTo>
                  <a:lnTo>
                    <a:pt x="1053" y="63"/>
                  </a:lnTo>
                  <a:lnTo>
                    <a:pt x="1053" y="116"/>
                  </a:lnTo>
                  <a:lnTo>
                    <a:pt x="949" y="116"/>
                  </a:lnTo>
                  <a:lnTo>
                    <a:pt x="949" y="167"/>
                  </a:lnTo>
                  <a:lnTo>
                    <a:pt x="1049" y="167"/>
                  </a:lnTo>
                  <a:lnTo>
                    <a:pt x="1049" y="227"/>
                  </a:lnTo>
                  <a:lnTo>
                    <a:pt x="946" y="227"/>
                  </a:lnTo>
                  <a:lnTo>
                    <a:pt x="946" y="277"/>
                  </a:lnTo>
                  <a:lnTo>
                    <a:pt x="1047" y="277"/>
                  </a:lnTo>
                  <a:lnTo>
                    <a:pt x="1047" y="337"/>
                  </a:lnTo>
                  <a:lnTo>
                    <a:pt x="804" y="337"/>
                  </a:lnTo>
                  <a:lnTo>
                    <a:pt x="804" y="0"/>
                  </a:lnTo>
                  <a:lnTo>
                    <a:pt x="407" y="0"/>
                  </a:lnTo>
                  <a:lnTo>
                    <a:pt x="228" y="179"/>
                  </a:lnTo>
                  <a:lnTo>
                    <a:pt x="0" y="179"/>
                  </a:lnTo>
                  <a:lnTo>
                    <a:pt x="67" y="249"/>
                  </a:lnTo>
                  <a:lnTo>
                    <a:pt x="102" y="330"/>
                  </a:lnTo>
                  <a:lnTo>
                    <a:pt x="125" y="390"/>
                  </a:lnTo>
                  <a:lnTo>
                    <a:pt x="125" y="390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395" name="Freeform 99"/>
            <p:cNvSpPr>
              <a:spLocks/>
            </p:cNvSpPr>
            <p:nvPr/>
          </p:nvSpPr>
          <p:spPr bwMode="auto">
            <a:xfrm>
              <a:off x="2547" y="2214"/>
              <a:ext cx="589" cy="292"/>
            </a:xfrm>
            <a:custGeom>
              <a:avLst/>
              <a:gdLst>
                <a:gd name="T0" fmla="*/ 209 w 1179"/>
                <a:gd name="T1" fmla="*/ 553 h 584"/>
                <a:gd name="T2" fmla="*/ 209 w 1179"/>
                <a:gd name="T3" fmla="*/ 246 h 584"/>
                <a:gd name="T4" fmla="*/ 98 w 1179"/>
                <a:gd name="T5" fmla="*/ 180 h 584"/>
                <a:gd name="T6" fmla="*/ 55 w 1179"/>
                <a:gd name="T7" fmla="*/ 264 h 584"/>
                <a:gd name="T8" fmla="*/ 0 w 1179"/>
                <a:gd name="T9" fmla="*/ 234 h 584"/>
                <a:gd name="T10" fmla="*/ 115 w 1179"/>
                <a:gd name="T11" fmla="*/ 0 h 584"/>
                <a:gd name="T12" fmla="*/ 177 w 1179"/>
                <a:gd name="T13" fmla="*/ 26 h 584"/>
                <a:gd name="T14" fmla="*/ 136 w 1179"/>
                <a:gd name="T15" fmla="*/ 113 h 584"/>
                <a:gd name="T16" fmla="*/ 235 w 1179"/>
                <a:gd name="T17" fmla="*/ 179 h 584"/>
                <a:gd name="T18" fmla="*/ 1018 w 1179"/>
                <a:gd name="T19" fmla="*/ 179 h 584"/>
                <a:gd name="T20" fmla="*/ 1028 w 1179"/>
                <a:gd name="T21" fmla="*/ 183 h 584"/>
                <a:gd name="T22" fmla="*/ 1041 w 1179"/>
                <a:gd name="T23" fmla="*/ 188 h 584"/>
                <a:gd name="T24" fmla="*/ 1055 w 1179"/>
                <a:gd name="T25" fmla="*/ 196 h 584"/>
                <a:gd name="T26" fmla="*/ 1064 w 1179"/>
                <a:gd name="T27" fmla="*/ 201 h 584"/>
                <a:gd name="T28" fmla="*/ 1071 w 1179"/>
                <a:gd name="T29" fmla="*/ 205 h 584"/>
                <a:gd name="T30" fmla="*/ 1081 w 1179"/>
                <a:gd name="T31" fmla="*/ 210 h 584"/>
                <a:gd name="T32" fmla="*/ 1090 w 1179"/>
                <a:gd name="T33" fmla="*/ 216 h 584"/>
                <a:gd name="T34" fmla="*/ 1106 w 1179"/>
                <a:gd name="T35" fmla="*/ 229 h 584"/>
                <a:gd name="T36" fmla="*/ 1122 w 1179"/>
                <a:gd name="T37" fmla="*/ 244 h 584"/>
                <a:gd name="T38" fmla="*/ 1136 w 1179"/>
                <a:gd name="T39" fmla="*/ 263 h 584"/>
                <a:gd name="T40" fmla="*/ 1147 w 1179"/>
                <a:gd name="T41" fmla="*/ 285 h 584"/>
                <a:gd name="T42" fmla="*/ 1157 w 1179"/>
                <a:gd name="T43" fmla="*/ 309 h 584"/>
                <a:gd name="T44" fmla="*/ 1166 w 1179"/>
                <a:gd name="T45" fmla="*/ 334 h 584"/>
                <a:gd name="T46" fmla="*/ 1176 w 1179"/>
                <a:gd name="T47" fmla="*/ 375 h 584"/>
                <a:gd name="T48" fmla="*/ 1179 w 1179"/>
                <a:gd name="T49" fmla="*/ 391 h 584"/>
                <a:gd name="T50" fmla="*/ 1119 w 1179"/>
                <a:gd name="T51" fmla="*/ 391 h 584"/>
                <a:gd name="T52" fmla="*/ 1114 w 1179"/>
                <a:gd name="T53" fmla="*/ 355 h 584"/>
                <a:gd name="T54" fmla="*/ 1108 w 1179"/>
                <a:gd name="T55" fmla="*/ 338 h 584"/>
                <a:gd name="T56" fmla="*/ 1100 w 1179"/>
                <a:gd name="T57" fmla="*/ 320 h 584"/>
                <a:gd name="T58" fmla="*/ 1088 w 1179"/>
                <a:gd name="T59" fmla="*/ 304 h 584"/>
                <a:gd name="T60" fmla="*/ 1071 w 1179"/>
                <a:gd name="T61" fmla="*/ 289 h 584"/>
                <a:gd name="T62" fmla="*/ 1054 w 1179"/>
                <a:gd name="T63" fmla="*/ 276 h 584"/>
                <a:gd name="T64" fmla="*/ 1047 w 1179"/>
                <a:gd name="T65" fmla="*/ 270 h 584"/>
                <a:gd name="T66" fmla="*/ 1039 w 1179"/>
                <a:gd name="T67" fmla="*/ 264 h 584"/>
                <a:gd name="T68" fmla="*/ 1031 w 1179"/>
                <a:gd name="T69" fmla="*/ 259 h 584"/>
                <a:gd name="T70" fmla="*/ 1025 w 1179"/>
                <a:gd name="T71" fmla="*/ 255 h 584"/>
                <a:gd name="T72" fmla="*/ 1014 w 1179"/>
                <a:gd name="T73" fmla="*/ 249 h 584"/>
                <a:gd name="T74" fmla="*/ 1003 w 1179"/>
                <a:gd name="T75" fmla="*/ 243 h 584"/>
                <a:gd name="T76" fmla="*/ 996 w 1179"/>
                <a:gd name="T77" fmla="*/ 239 h 584"/>
                <a:gd name="T78" fmla="*/ 990 w 1179"/>
                <a:gd name="T79" fmla="*/ 236 h 584"/>
                <a:gd name="T80" fmla="*/ 279 w 1179"/>
                <a:gd name="T81" fmla="*/ 236 h 584"/>
                <a:gd name="T82" fmla="*/ 279 w 1179"/>
                <a:gd name="T83" fmla="*/ 584 h 584"/>
                <a:gd name="T84" fmla="*/ 209 w 1179"/>
                <a:gd name="T85" fmla="*/ 553 h 584"/>
                <a:gd name="T86" fmla="*/ 209 w 1179"/>
                <a:gd name="T87" fmla="*/ 553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79" h="584">
                  <a:moveTo>
                    <a:pt x="209" y="553"/>
                  </a:moveTo>
                  <a:lnTo>
                    <a:pt x="209" y="246"/>
                  </a:lnTo>
                  <a:lnTo>
                    <a:pt x="98" y="180"/>
                  </a:lnTo>
                  <a:lnTo>
                    <a:pt x="55" y="264"/>
                  </a:lnTo>
                  <a:lnTo>
                    <a:pt x="0" y="234"/>
                  </a:lnTo>
                  <a:lnTo>
                    <a:pt x="115" y="0"/>
                  </a:lnTo>
                  <a:lnTo>
                    <a:pt x="177" y="26"/>
                  </a:lnTo>
                  <a:lnTo>
                    <a:pt x="136" y="113"/>
                  </a:lnTo>
                  <a:lnTo>
                    <a:pt x="235" y="179"/>
                  </a:lnTo>
                  <a:lnTo>
                    <a:pt x="1018" y="179"/>
                  </a:lnTo>
                  <a:lnTo>
                    <a:pt x="1028" y="183"/>
                  </a:lnTo>
                  <a:lnTo>
                    <a:pt x="1041" y="188"/>
                  </a:lnTo>
                  <a:lnTo>
                    <a:pt x="1055" y="196"/>
                  </a:lnTo>
                  <a:lnTo>
                    <a:pt x="1064" y="201"/>
                  </a:lnTo>
                  <a:lnTo>
                    <a:pt x="1071" y="205"/>
                  </a:lnTo>
                  <a:lnTo>
                    <a:pt x="1081" y="210"/>
                  </a:lnTo>
                  <a:lnTo>
                    <a:pt x="1090" y="216"/>
                  </a:lnTo>
                  <a:lnTo>
                    <a:pt x="1106" y="229"/>
                  </a:lnTo>
                  <a:lnTo>
                    <a:pt x="1122" y="244"/>
                  </a:lnTo>
                  <a:lnTo>
                    <a:pt x="1136" y="263"/>
                  </a:lnTo>
                  <a:lnTo>
                    <a:pt x="1147" y="285"/>
                  </a:lnTo>
                  <a:lnTo>
                    <a:pt x="1157" y="309"/>
                  </a:lnTo>
                  <a:lnTo>
                    <a:pt x="1166" y="334"/>
                  </a:lnTo>
                  <a:lnTo>
                    <a:pt x="1176" y="375"/>
                  </a:lnTo>
                  <a:lnTo>
                    <a:pt x="1179" y="391"/>
                  </a:lnTo>
                  <a:lnTo>
                    <a:pt x="1119" y="391"/>
                  </a:lnTo>
                  <a:lnTo>
                    <a:pt x="1114" y="355"/>
                  </a:lnTo>
                  <a:lnTo>
                    <a:pt x="1108" y="338"/>
                  </a:lnTo>
                  <a:lnTo>
                    <a:pt x="1100" y="320"/>
                  </a:lnTo>
                  <a:lnTo>
                    <a:pt x="1088" y="304"/>
                  </a:lnTo>
                  <a:lnTo>
                    <a:pt x="1071" y="289"/>
                  </a:lnTo>
                  <a:lnTo>
                    <a:pt x="1054" y="276"/>
                  </a:lnTo>
                  <a:lnTo>
                    <a:pt x="1047" y="270"/>
                  </a:lnTo>
                  <a:lnTo>
                    <a:pt x="1039" y="264"/>
                  </a:lnTo>
                  <a:lnTo>
                    <a:pt x="1031" y="259"/>
                  </a:lnTo>
                  <a:lnTo>
                    <a:pt x="1025" y="255"/>
                  </a:lnTo>
                  <a:lnTo>
                    <a:pt x="1014" y="249"/>
                  </a:lnTo>
                  <a:lnTo>
                    <a:pt x="1003" y="243"/>
                  </a:lnTo>
                  <a:lnTo>
                    <a:pt x="996" y="239"/>
                  </a:lnTo>
                  <a:lnTo>
                    <a:pt x="990" y="236"/>
                  </a:lnTo>
                  <a:lnTo>
                    <a:pt x="279" y="236"/>
                  </a:lnTo>
                  <a:lnTo>
                    <a:pt x="279" y="584"/>
                  </a:lnTo>
                  <a:lnTo>
                    <a:pt x="209" y="553"/>
                  </a:lnTo>
                  <a:lnTo>
                    <a:pt x="209" y="553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396" name="Freeform 100"/>
            <p:cNvSpPr>
              <a:spLocks/>
            </p:cNvSpPr>
            <p:nvPr/>
          </p:nvSpPr>
          <p:spPr bwMode="auto">
            <a:xfrm>
              <a:off x="2331" y="2241"/>
              <a:ext cx="201" cy="158"/>
            </a:xfrm>
            <a:custGeom>
              <a:avLst/>
              <a:gdLst>
                <a:gd name="T0" fmla="*/ 0 w 403"/>
                <a:gd name="T1" fmla="*/ 0 h 315"/>
                <a:gd name="T2" fmla="*/ 0 w 403"/>
                <a:gd name="T3" fmla="*/ 225 h 315"/>
                <a:gd name="T4" fmla="*/ 4 w 403"/>
                <a:gd name="T5" fmla="*/ 235 h 315"/>
                <a:gd name="T6" fmla="*/ 13 w 403"/>
                <a:gd name="T7" fmla="*/ 258 h 315"/>
                <a:gd name="T8" fmla="*/ 21 w 403"/>
                <a:gd name="T9" fmla="*/ 271 h 315"/>
                <a:gd name="T10" fmla="*/ 31 w 403"/>
                <a:gd name="T11" fmla="*/ 285 h 315"/>
                <a:gd name="T12" fmla="*/ 44 w 403"/>
                <a:gd name="T13" fmla="*/ 297 h 315"/>
                <a:gd name="T14" fmla="*/ 51 w 403"/>
                <a:gd name="T15" fmla="*/ 302 h 315"/>
                <a:gd name="T16" fmla="*/ 59 w 403"/>
                <a:gd name="T17" fmla="*/ 306 h 315"/>
                <a:gd name="T18" fmla="*/ 69 w 403"/>
                <a:gd name="T19" fmla="*/ 311 h 315"/>
                <a:gd name="T20" fmla="*/ 87 w 403"/>
                <a:gd name="T21" fmla="*/ 313 h 315"/>
                <a:gd name="T22" fmla="*/ 132 w 403"/>
                <a:gd name="T23" fmla="*/ 315 h 315"/>
                <a:gd name="T24" fmla="*/ 248 w 403"/>
                <a:gd name="T25" fmla="*/ 315 h 315"/>
                <a:gd name="T26" fmla="*/ 356 w 403"/>
                <a:gd name="T27" fmla="*/ 309 h 315"/>
                <a:gd name="T28" fmla="*/ 403 w 403"/>
                <a:gd name="T29" fmla="*/ 306 h 315"/>
                <a:gd name="T30" fmla="*/ 399 w 403"/>
                <a:gd name="T31" fmla="*/ 279 h 315"/>
                <a:gd name="T32" fmla="*/ 393 w 403"/>
                <a:gd name="T33" fmla="*/ 266 h 315"/>
                <a:gd name="T34" fmla="*/ 384 w 403"/>
                <a:gd name="T35" fmla="*/ 252 h 315"/>
                <a:gd name="T36" fmla="*/ 370 w 403"/>
                <a:gd name="T37" fmla="*/ 239 h 315"/>
                <a:gd name="T38" fmla="*/ 362 w 403"/>
                <a:gd name="T39" fmla="*/ 232 h 315"/>
                <a:gd name="T40" fmla="*/ 352 w 403"/>
                <a:gd name="T41" fmla="*/ 225 h 315"/>
                <a:gd name="T42" fmla="*/ 339 w 403"/>
                <a:gd name="T43" fmla="*/ 220 h 315"/>
                <a:gd name="T44" fmla="*/ 326 w 403"/>
                <a:gd name="T45" fmla="*/ 215 h 315"/>
                <a:gd name="T46" fmla="*/ 310 w 403"/>
                <a:gd name="T47" fmla="*/ 211 h 315"/>
                <a:gd name="T48" fmla="*/ 293 w 403"/>
                <a:gd name="T49" fmla="*/ 208 h 315"/>
                <a:gd name="T50" fmla="*/ 255 w 403"/>
                <a:gd name="T51" fmla="*/ 206 h 315"/>
                <a:gd name="T52" fmla="*/ 216 w 403"/>
                <a:gd name="T53" fmla="*/ 206 h 315"/>
                <a:gd name="T54" fmla="*/ 150 w 403"/>
                <a:gd name="T55" fmla="*/ 209 h 315"/>
                <a:gd name="T56" fmla="*/ 122 w 403"/>
                <a:gd name="T57" fmla="*/ 211 h 315"/>
                <a:gd name="T58" fmla="*/ 42 w 403"/>
                <a:gd name="T59" fmla="*/ 17 h 315"/>
                <a:gd name="T60" fmla="*/ 0 w 403"/>
                <a:gd name="T61" fmla="*/ 0 h 315"/>
                <a:gd name="T62" fmla="*/ 0 w 403"/>
                <a:gd name="T6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3" h="315">
                  <a:moveTo>
                    <a:pt x="0" y="0"/>
                  </a:moveTo>
                  <a:lnTo>
                    <a:pt x="0" y="225"/>
                  </a:lnTo>
                  <a:lnTo>
                    <a:pt x="4" y="235"/>
                  </a:lnTo>
                  <a:lnTo>
                    <a:pt x="13" y="258"/>
                  </a:lnTo>
                  <a:lnTo>
                    <a:pt x="21" y="271"/>
                  </a:lnTo>
                  <a:lnTo>
                    <a:pt x="31" y="285"/>
                  </a:lnTo>
                  <a:lnTo>
                    <a:pt x="44" y="297"/>
                  </a:lnTo>
                  <a:lnTo>
                    <a:pt x="51" y="302"/>
                  </a:lnTo>
                  <a:lnTo>
                    <a:pt x="59" y="306"/>
                  </a:lnTo>
                  <a:lnTo>
                    <a:pt x="69" y="311"/>
                  </a:lnTo>
                  <a:lnTo>
                    <a:pt x="87" y="313"/>
                  </a:lnTo>
                  <a:lnTo>
                    <a:pt x="132" y="315"/>
                  </a:lnTo>
                  <a:lnTo>
                    <a:pt x="248" y="315"/>
                  </a:lnTo>
                  <a:lnTo>
                    <a:pt x="356" y="309"/>
                  </a:lnTo>
                  <a:lnTo>
                    <a:pt x="403" y="306"/>
                  </a:lnTo>
                  <a:lnTo>
                    <a:pt x="399" y="279"/>
                  </a:lnTo>
                  <a:lnTo>
                    <a:pt x="393" y="266"/>
                  </a:lnTo>
                  <a:lnTo>
                    <a:pt x="384" y="252"/>
                  </a:lnTo>
                  <a:lnTo>
                    <a:pt x="370" y="239"/>
                  </a:lnTo>
                  <a:lnTo>
                    <a:pt x="362" y="232"/>
                  </a:lnTo>
                  <a:lnTo>
                    <a:pt x="352" y="225"/>
                  </a:lnTo>
                  <a:lnTo>
                    <a:pt x="339" y="220"/>
                  </a:lnTo>
                  <a:lnTo>
                    <a:pt x="326" y="215"/>
                  </a:lnTo>
                  <a:lnTo>
                    <a:pt x="310" y="211"/>
                  </a:lnTo>
                  <a:lnTo>
                    <a:pt x="293" y="208"/>
                  </a:lnTo>
                  <a:lnTo>
                    <a:pt x="255" y="206"/>
                  </a:lnTo>
                  <a:lnTo>
                    <a:pt x="216" y="206"/>
                  </a:lnTo>
                  <a:lnTo>
                    <a:pt x="150" y="209"/>
                  </a:lnTo>
                  <a:lnTo>
                    <a:pt x="122" y="211"/>
                  </a:lnTo>
                  <a:lnTo>
                    <a:pt x="42" y="1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397" name="Freeform 101"/>
            <p:cNvSpPr>
              <a:spLocks/>
            </p:cNvSpPr>
            <p:nvPr/>
          </p:nvSpPr>
          <p:spPr bwMode="auto">
            <a:xfrm>
              <a:off x="2395" y="2381"/>
              <a:ext cx="40" cy="75"/>
            </a:xfrm>
            <a:custGeom>
              <a:avLst/>
              <a:gdLst>
                <a:gd name="T0" fmla="*/ 0 w 81"/>
                <a:gd name="T1" fmla="*/ 6 h 151"/>
                <a:gd name="T2" fmla="*/ 0 w 81"/>
                <a:gd name="T3" fmla="*/ 151 h 151"/>
                <a:gd name="T4" fmla="*/ 81 w 81"/>
                <a:gd name="T5" fmla="*/ 151 h 151"/>
                <a:gd name="T6" fmla="*/ 81 w 81"/>
                <a:gd name="T7" fmla="*/ 0 h 151"/>
                <a:gd name="T8" fmla="*/ 0 w 81"/>
                <a:gd name="T9" fmla="*/ 6 h 151"/>
                <a:gd name="T10" fmla="*/ 0 w 81"/>
                <a:gd name="T11" fmla="*/ 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151">
                  <a:moveTo>
                    <a:pt x="0" y="6"/>
                  </a:moveTo>
                  <a:lnTo>
                    <a:pt x="0" y="151"/>
                  </a:lnTo>
                  <a:lnTo>
                    <a:pt x="81" y="151"/>
                  </a:lnTo>
                  <a:lnTo>
                    <a:pt x="81" y="0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398" name="Freeform 102"/>
            <p:cNvSpPr>
              <a:spLocks/>
            </p:cNvSpPr>
            <p:nvPr/>
          </p:nvSpPr>
          <p:spPr bwMode="auto">
            <a:xfrm>
              <a:off x="2399" y="2601"/>
              <a:ext cx="58" cy="57"/>
            </a:xfrm>
            <a:custGeom>
              <a:avLst/>
              <a:gdLst>
                <a:gd name="T0" fmla="*/ 58 w 115"/>
                <a:gd name="T1" fmla="*/ 116 h 116"/>
                <a:gd name="T2" fmla="*/ 81 w 115"/>
                <a:gd name="T3" fmla="*/ 112 h 116"/>
                <a:gd name="T4" fmla="*/ 90 w 115"/>
                <a:gd name="T5" fmla="*/ 106 h 116"/>
                <a:gd name="T6" fmla="*/ 98 w 115"/>
                <a:gd name="T7" fmla="*/ 99 h 116"/>
                <a:gd name="T8" fmla="*/ 111 w 115"/>
                <a:gd name="T9" fmla="*/ 81 h 116"/>
                <a:gd name="T10" fmla="*/ 115 w 115"/>
                <a:gd name="T11" fmla="*/ 58 h 116"/>
                <a:gd name="T12" fmla="*/ 111 w 115"/>
                <a:gd name="T13" fmla="*/ 36 h 116"/>
                <a:gd name="T14" fmla="*/ 105 w 115"/>
                <a:gd name="T15" fmla="*/ 26 h 116"/>
                <a:gd name="T16" fmla="*/ 98 w 115"/>
                <a:gd name="T17" fmla="*/ 18 h 116"/>
                <a:gd name="T18" fmla="*/ 90 w 115"/>
                <a:gd name="T19" fmla="*/ 11 h 116"/>
                <a:gd name="T20" fmla="*/ 81 w 115"/>
                <a:gd name="T21" fmla="*/ 5 h 116"/>
                <a:gd name="T22" fmla="*/ 69 w 115"/>
                <a:gd name="T23" fmla="*/ 1 h 116"/>
                <a:gd name="T24" fmla="*/ 58 w 115"/>
                <a:gd name="T25" fmla="*/ 0 h 116"/>
                <a:gd name="T26" fmla="*/ 35 w 115"/>
                <a:gd name="T27" fmla="*/ 5 h 116"/>
                <a:gd name="T28" fmla="*/ 26 w 115"/>
                <a:gd name="T29" fmla="*/ 11 h 116"/>
                <a:gd name="T30" fmla="*/ 18 w 115"/>
                <a:gd name="T31" fmla="*/ 18 h 116"/>
                <a:gd name="T32" fmla="*/ 5 w 115"/>
                <a:gd name="T33" fmla="*/ 36 h 116"/>
                <a:gd name="T34" fmla="*/ 0 w 115"/>
                <a:gd name="T35" fmla="*/ 58 h 116"/>
                <a:gd name="T36" fmla="*/ 5 w 115"/>
                <a:gd name="T37" fmla="*/ 81 h 116"/>
                <a:gd name="T38" fmla="*/ 11 w 115"/>
                <a:gd name="T39" fmla="*/ 90 h 116"/>
                <a:gd name="T40" fmla="*/ 18 w 115"/>
                <a:gd name="T41" fmla="*/ 99 h 116"/>
                <a:gd name="T42" fmla="*/ 26 w 115"/>
                <a:gd name="T43" fmla="*/ 106 h 116"/>
                <a:gd name="T44" fmla="*/ 35 w 115"/>
                <a:gd name="T45" fmla="*/ 112 h 116"/>
                <a:gd name="T46" fmla="*/ 46 w 115"/>
                <a:gd name="T47" fmla="*/ 114 h 116"/>
                <a:gd name="T48" fmla="*/ 58 w 115"/>
                <a:gd name="T49" fmla="*/ 116 h 116"/>
                <a:gd name="T50" fmla="*/ 58 w 115"/>
                <a:gd name="T51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5" h="116">
                  <a:moveTo>
                    <a:pt x="58" y="116"/>
                  </a:moveTo>
                  <a:lnTo>
                    <a:pt x="81" y="112"/>
                  </a:lnTo>
                  <a:lnTo>
                    <a:pt x="90" y="106"/>
                  </a:lnTo>
                  <a:lnTo>
                    <a:pt x="98" y="99"/>
                  </a:lnTo>
                  <a:lnTo>
                    <a:pt x="111" y="81"/>
                  </a:lnTo>
                  <a:lnTo>
                    <a:pt x="115" y="58"/>
                  </a:lnTo>
                  <a:lnTo>
                    <a:pt x="111" y="36"/>
                  </a:lnTo>
                  <a:lnTo>
                    <a:pt x="105" y="26"/>
                  </a:lnTo>
                  <a:lnTo>
                    <a:pt x="98" y="18"/>
                  </a:lnTo>
                  <a:lnTo>
                    <a:pt x="90" y="11"/>
                  </a:lnTo>
                  <a:lnTo>
                    <a:pt x="81" y="5"/>
                  </a:lnTo>
                  <a:lnTo>
                    <a:pt x="69" y="1"/>
                  </a:lnTo>
                  <a:lnTo>
                    <a:pt x="58" y="0"/>
                  </a:lnTo>
                  <a:lnTo>
                    <a:pt x="35" y="5"/>
                  </a:lnTo>
                  <a:lnTo>
                    <a:pt x="26" y="11"/>
                  </a:lnTo>
                  <a:lnTo>
                    <a:pt x="18" y="18"/>
                  </a:lnTo>
                  <a:lnTo>
                    <a:pt x="5" y="36"/>
                  </a:lnTo>
                  <a:lnTo>
                    <a:pt x="0" y="58"/>
                  </a:lnTo>
                  <a:lnTo>
                    <a:pt x="5" y="81"/>
                  </a:lnTo>
                  <a:lnTo>
                    <a:pt x="11" y="90"/>
                  </a:lnTo>
                  <a:lnTo>
                    <a:pt x="18" y="99"/>
                  </a:lnTo>
                  <a:lnTo>
                    <a:pt x="26" y="106"/>
                  </a:lnTo>
                  <a:lnTo>
                    <a:pt x="35" y="112"/>
                  </a:lnTo>
                  <a:lnTo>
                    <a:pt x="46" y="114"/>
                  </a:lnTo>
                  <a:lnTo>
                    <a:pt x="58" y="116"/>
                  </a:lnTo>
                  <a:lnTo>
                    <a:pt x="58" y="116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399" name="Freeform 103"/>
            <p:cNvSpPr>
              <a:spLocks/>
            </p:cNvSpPr>
            <p:nvPr/>
          </p:nvSpPr>
          <p:spPr bwMode="auto">
            <a:xfrm>
              <a:off x="3080" y="2694"/>
              <a:ext cx="38" cy="38"/>
            </a:xfrm>
            <a:custGeom>
              <a:avLst/>
              <a:gdLst>
                <a:gd name="T0" fmla="*/ 38 w 76"/>
                <a:gd name="T1" fmla="*/ 76 h 76"/>
                <a:gd name="T2" fmla="*/ 53 w 76"/>
                <a:gd name="T3" fmla="*/ 73 h 76"/>
                <a:gd name="T4" fmla="*/ 64 w 76"/>
                <a:gd name="T5" fmla="*/ 64 h 76"/>
                <a:gd name="T6" fmla="*/ 76 w 76"/>
                <a:gd name="T7" fmla="*/ 38 h 76"/>
                <a:gd name="T8" fmla="*/ 72 w 76"/>
                <a:gd name="T9" fmla="*/ 23 h 76"/>
                <a:gd name="T10" fmla="*/ 64 w 76"/>
                <a:gd name="T11" fmla="*/ 10 h 76"/>
                <a:gd name="T12" fmla="*/ 58 w 76"/>
                <a:gd name="T13" fmla="*/ 7 h 76"/>
                <a:gd name="T14" fmla="*/ 53 w 76"/>
                <a:gd name="T15" fmla="*/ 2 h 76"/>
                <a:gd name="T16" fmla="*/ 38 w 76"/>
                <a:gd name="T17" fmla="*/ 0 h 76"/>
                <a:gd name="T18" fmla="*/ 23 w 76"/>
                <a:gd name="T19" fmla="*/ 2 h 76"/>
                <a:gd name="T20" fmla="*/ 11 w 76"/>
                <a:gd name="T21" fmla="*/ 10 h 76"/>
                <a:gd name="T22" fmla="*/ 0 w 76"/>
                <a:gd name="T23" fmla="*/ 38 h 76"/>
                <a:gd name="T24" fmla="*/ 3 w 76"/>
                <a:gd name="T25" fmla="*/ 53 h 76"/>
                <a:gd name="T26" fmla="*/ 11 w 76"/>
                <a:gd name="T27" fmla="*/ 64 h 76"/>
                <a:gd name="T28" fmla="*/ 16 w 76"/>
                <a:gd name="T29" fmla="*/ 69 h 76"/>
                <a:gd name="T30" fmla="*/ 23 w 76"/>
                <a:gd name="T31" fmla="*/ 73 h 76"/>
                <a:gd name="T32" fmla="*/ 38 w 76"/>
                <a:gd name="T33" fmla="*/ 76 h 76"/>
                <a:gd name="T34" fmla="*/ 38 w 76"/>
                <a:gd name="T3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6" h="76">
                  <a:moveTo>
                    <a:pt x="38" y="76"/>
                  </a:moveTo>
                  <a:lnTo>
                    <a:pt x="53" y="73"/>
                  </a:lnTo>
                  <a:lnTo>
                    <a:pt x="64" y="64"/>
                  </a:lnTo>
                  <a:lnTo>
                    <a:pt x="76" y="38"/>
                  </a:lnTo>
                  <a:lnTo>
                    <a:pt x="72" y="23"/>
                  </a:lnTo>
                  <a:lnTo>
                    <a:pt x="64" y="10"/>
                  </a:lnTo>
                  <a:lnTo>
                    <a:pt x="58" y="7"/>
                  </a:lnTo>
                  <a:lnTo>
                    <a:pt x="53" y="2"/>
                  </a:lnTo>
                  <a:lnTo>
                    <a:pt x="38" y="0"/>
                  </a:lnTo>
                  <a:lnTo>
                    <a:pt x="23" y="2"/>
                  </a:lnTo>
                  <a:lnTo>
                    <a:pt x="11" y="10"/>
                  </a:lnTo>
                  <a:lnTo>
                    <a:pt x="0" y="38"/>
                  </a:lnTo>
                  <a:lnTo>
                    <a:pt x="3" y="53"/>
                  </a:lnTo>
                  <a:lnTo>
                    <a:pt x="11" y="64"/>
                  </a:lnTo>
                  <a:lnTo>
                    <a:pt x="16" y="69"/>
                  </a:lnTo>
                  <a:lnTo>
                    <a:pt x="23" y="73"/>
                  </a:lnTo>
                  <a:lnTo>
                    <a:pt x="38" y="76"/>
                  </a:lnTo>
                  <a:lnTo>
                    <a:pt x="38" y="76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400" name="Freeform 104"/>
            <p:cNvSpPr>
              <a:spLocks/>
            </p:cNvSpPr>
            <p:nvPr/>
          </p:nvSpPr>
          <p:spPr bwMode="auto">
            <a:xfrm>
              <a:off x="2518" y="2687"/>
              <a:ext cx="76" cy="77"/>
            </a:xfrm>
            <a:custGeom>
              <a:avLst/>
              <a:gdLst>
                <a:gd name="T0" fmla="*/ 0 w 153"/>
                <a:gd name="T1" fmla="*/ 69 h 154"/>
                <a:gd name="T2" fmla="*/ 47 w 153"/>
                <a:gd name="T3" fmla="*/ 0 h 154"/>
                <a:gd name="T4" fmla="*/ 153 w 153"/>
                <a:gd name="T5" fmla="*/ 58 h 154"/>
                <a:gd name="T6" fmla="*/ 124 w 153"/>
                <a:gd name="T7" fmla="*/ 113 h 154"/>
                <a:gd name="T8" fmla="*/ 93 w 153"/>
                <a:gd name="T9" fmla="*/ 154 h 154"/>
                <a:gd name="T10" fmla="*/ 0 w 153"/>
                <a:gd name="T11" fmla="*/ 69 h 154"/>
                <a:gd name="T12" fmla="*/ 0 w 153"/>
                <a:gd name="T13" fmla="*/ 69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54">
                  <a:moveTo>
                    <a:pt x="0" y="69"/>
                  </a:moveTo>
                  <a:lnTo>
                    <a:pt x="47" y="0"/>
                  </a:lnTo>
                  <a:lnTo>
                    <a:pt x="153" y="58"/>
                  </a:lnTo>
                  <a:lnTo>
                    <a:pt x="124" y="113"/>
                  </a:lnTo>
                  <a:lnTo>
                    <a:pt x="93" y="154"/>
                  </a:lnTo>
                  <a:lnTo>
                    <a:pt x="0" y="69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401" name="Freeform 105"/>
            <p:cNvSpPr>
              <a:spLocks/>
            </p:cNvSpPr>
            <p:nvPr/>
          </p:nvSpPr>
          <p:spPr bwMode="auto">
            <a:xfrm>
              <a:off x="2980" y="2600"/>
              <a:ext cx="230" cy="230"/>
            </a:xfrm>
            <a:custGeom>
              <a:avLst/>
              <a:gdLst>
                <a:gd name="T0" fmla="*/ 277 w 460"/>
                <a:gd name="T1" fmla="*/ 5 h 461"/>
                <a:gd name="T2" fmla="*/ 319 w 460"/>
                <a:gd name="T3" fmla="*/ 17 h 461"/>
                <a:gd name="T4" fmla="*/ 340 w 460"/>
                <a:gd name="T5" fmla="*/ 27 h 461"/>
                <a:gd name="T6" fmla="*/ 358 w 460"/>
                <a:gd name="T7" fmla="*/ 38 h 461"/>
                <a:gd name="T8" fmla="*/ 376 w 460"/>
                <a:gd name="T9" fmla="*/ 52 h 461"/>
                <a:gd name="T10" fmla="*/ 407 w 460"/>
                <a:gd name="T11" fmla="*/ 84 h 461"/>
                <a:gd name="T12" fmla="*/ 432 w 460"/>
                <a:gd name="T13" fmla="*/ 120 h 461"/>
                <a:gd name="T14" fmla="*/ 455 w 460"/>
                <a:gd name="T15" fmla="*/ 184 h 461"/>
                <a:gd name="T16" fmla="*/ 455 w 460"/>
                <a:gd name="T17" fmla="*/ 277 h 461"/>
                <a:gd name="T18" fmla="*/ 441 w 460"/>
                <a:gd name="T19" fmla="*/ 319 h 461"/>
                <a:gd name="T20" fmla="*/ 432 w 460"/>
                <a:gd name="T21" fmla="*/ 340 h 461"/>
                <a:gd name="T22" fmla="*/ 407 w 460"/>
                <a:gd name="T23" fmla="*/ 377 h 461"/>
                <a:gd name="T24" fmla="*/ 376 w 460"/>
                <a:gd name="T25" fmla="*/ 408 h 461"/>
                <a:gd name="T26" fmla="*/ 358 w 460"/>
                <a:gd name="T27" fmla="*/ 422 h 461"/>
                <a:gd name="T28" fmla="*/ 340 w 460"/>
                <a:gd name="T29" fmla="*/ 433 h 461"/>
                <a:gd name="T30" fmla="*/ 319 w 460"/>
                <a:gd name="T31" fmla="*/ 444 h 461"/>
                <a:gd name="T32" fmla="*/ 299 w 460"/>
                <a:gd name="T33" fmla="*/ 451 h 461"/>
                <a:gd name="T34" fmla="*/ 254 w 460"/>
                <a:gd name="T35" fmla="*/ 461 h 461"/>
                <a:gd name="T36" fmla="*/ 185 w 460"/>
                <a:gd name="T37" fmla="*/ 456 h 461"/>
                <a:gd name="T38" fmla="*/ 141 w 460"/>
                <a:gd name="T39" fmla="*/ 444 h 461"/>
                <a:gd name="T40" fmla="*/ 121 w 460"/>
                <a:gd name="T41" fmla="*/ 433 h 461"/>
                <a:gd name="T42" fmla="*/ 102 w 460"/>
                <a:gd name="T43" fmla="*/ 422 h 461"/>
                <a:gd name="T44" fmla="*/ 84 w 460"/>
                <a:gd name="T45" fmla="*/ 408 h 461"/>
                <a:gd name="T46" fmla="*/ 53 w 460"/>
                <a:gd name="T47" fmla="*/ 377 h 461"/>
                <a:gd name="T48" fmla="*/ 28 w 460"/>
                <a:gd name="T49" fmla="*/ 340 h 461"/>
                <a:gd name="T50" fmla="*/ 5 w 460"/>
                <a:gd name="T51" fmla="*/ 277 h 461"/>
                <a:gd name="T52" fmla="*/ 5 w 460"/>
                <a:gd name="T53" fmla="*/ 187 h 461"/>
                <a:gd name="T54" fmla="*/ 16 w 460"/>
                <a:gd name="T55" fmla="*/ 148 h 461"/>
                <a:gd name="T56" fmla="*/ 35 w 460"/>
                <a:gd name="T57" fmla="*/ 110 h 461"/>
                <a:gd name="T58" fmla="*/ 59 w 460"/>
                <a:gd name="T59" fmla="*/ 77 h 461"/>
                <a:gd name="T60" fmla="*/ 89 w 460"/>
                <a:gd name="T61" fmla="*/ 50 h 461"/>
                <a:gd name="T62" fmla="*/ 105 w 460"/>
                <a:gd name="T63" fmla="*/ 37 h 461"/>
                <a:gd name="T64" fmla="*/ 123 w 460"/>
                <a:gd name="T65" fmla="*/ 27 h 461"/>
                <a:gd name="T66" fmla="*/ 141 w 460"/>
                <a:gd name="T67" fmla="*/ 17 h 461"/>
                <a:gd name="T68" fmla="*/ 160 w 460"/>
                <a:gd name="T69" fmla="*/ 11 h 461"/>
                <a:gd name="T70" fmla="*/ 202 w 460"/>
                <a:gd name="T71" fmla="*/ 1 h 461"/>
                <a:gd name="T72" fmla="*/ 189 w 460"/>
                <a:gd name="T73" fmla="*/ 113 h 461"/>
                <a:gd name="T74" fmla="*/ 171 w 460"/>
                <a:gd name="T75" fmla="*/ 122 h 461"/>
                <a:gd name="T76" fmla="*/ 127 w 460"/>
                <a:gd name="T77" fmla="*/ 168 h 461"/>
                <a:gd name="T78" fmla="*/ 111 w 460"/>
                <a:gd name="T79" fmla="*/ 232 h 461"/>
                <a:gd name="T80" fmla="*/ 121 w 460"/>
                <a:gd name="T81" fmla="*/ 282 h 461"/>
                <a:gd name="T82" fmla="*/ 133 w 460"/>
                <a:gd name="T83" fmla="*/ 304 h 461"/>
                <a:gd name="T84" fmla="*/ 148 w 460"/>
                <a:gd name="T85" fmla="*/ 324 h 461"/>
                <a:gd name="T86" fmla="*/ 179 w 460"/>
                <a:gd name="T87" fmla="*/ 346 h 461"/>
                <a:gd name="T88" fmla="*/ 202 w 460"/>
                <a:gd name="T89" fmla="*/ 355 h 461"/>
                <a:gd name="T90" fmla="*/ 240 w 460"/>
                <a:gd name="T91" fmla="*/ 361 h 461"/>
                <a:gd name="T92" fmla="*/ 290 w 460"/>
                <a:gd name="T93" fmla="*/ 352 h 461"/>
                <a:gd name="T94" fmla="*/ 312 w 460"/>
                <a:gd name="T95" fmla="*/ 339 h 461"/>
                <a:gd name="T96" fmla="*/ 347 w 460"/>
                <a:gd name="T97" fmla="*/ 304 h 461"/>
                <a:gd name="T98" fmla="*/ 369 w 460"/>
                <a:gd name="T99" fmla="*/ 232 h 461"/>
                <a:gd name="T100" fmla="*/ 358 w 460"/>
                <a:gd name="T101" fmla="*/ 181 h 461"/>
                <a:gd name="T102" fmla="*/ 347 w 460"/>
                <a:gd name="T103" fmla="*/ 159 h 461"/>
                <a:gd name="T104" fmla="*/ 331 w 460"/>
                <a:gd name="T105" fmla="*/ 140 h 461"/>
                <a:gd name="T106" fmla="*/ 302 w 460"/>
                <a:gd name="T107" fmla="*/ 118 h 461"/>
                <a:gd name="T108" fmla="*/ 279 w 460"/>
                <a:gd name="T109" fmla="*/ 108 h 461"/>
                <a:gd name="T110" fmla="*/ 240 w 460"/>
                <a:gd name="T111" fmla="*/ 102 h 461"/>
                <a:gd name="T112" fmla="*/ 231 w 460"/>
                <a:gd name="T113" fmla="*/ 87 h 461"/>
                <a:gd name="T114" fmla="*/ 231 w 460"/>
                <a:gd name="T115" fmla="*/ 42 h 461"/>
                <a:gd name="T116" fmla="*/ 231 w 460"/>
                <a:gd name="T117" fmla="*/ 16 h 461"/>
                <a:gd name="T118" fmla="*/ 231 w 460"/>
                <a:gd name="T11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0" h="461">
                  <a:moveTo>
                    <a:pt x="231" y="0"/>
                  </a:moveTo>
                  <a:lnTo>
                    <a:pt x="277" y="5"/>
                  </a:lnTo>
                  <a:lnTo>
                    <a:pt x="299" y="9"/>
                  </a:lnTo>
                  <a:lnTo>
                    <a:pt x="319" y="17"/>
                  </a:lnTo>
                  <a:lnTo>
                    <a:pt x="330" y="22"/>
                  </a:lnTo>
                  <a:lnTo>
                    <a:pt x="340" y="27"/>
                  </a:lnTo>
                  <a:lnTo>
                    <a:pt x="349" y="32"/>
                  </a:lnTo>
                  <a:lnTo>
                    <a:pt x="358" y="38"/>
                  </a:lnTo>
                  <a:lnTo>
                    <a:pt x="368" y="45"/>
                  </a:lnTo>
                  <a:lnTo>
                    <a:pt x="376" y="52"/>
                  </a:lnTo>
                  <a:lnTo>
                    <a:pt x="393" y="67"/>
                  </a:lnTo>
                  <a:lnTo>
                    <a:pt x="407" y="84"/>
                  </a:lnTo>
                  <a:lnTo>
                    <a:pt x="421" y="102"/>
                  </a:lnTo>
                  <a:lnTo>
                    <a:pt x="432" y="120"/>
                  </a:lnTo>
                  <a:lnTo>
                    <a:pt x="441" y="141"/>
                  </a:lnTo>
                  <a:lnTo>
                    <a:pt x="455" y="184"/>
                  </a:lnTo>
                  <a:lnTo>
                    <a:pt x="460" y="231"/>
                  </a:lnTo>
                  <a:lnTo>
                    <a:pt x="455" y="277"/>
                  </a:lnTo>
                  <a:lnTo>
                    <a:pt x="449" y="299"/>
                  </a:lnTo>
                  <a:lnTo>
                    <a:pt x="441" y="319"/>
                  </a:lnTo>
                  <a:lnTo>
                    <a:pt x="438" y="331"/>
                  </a:lnTo>
                  <a:lnTo>
                    <a:pt x="432" y="340"/>
                  </a:lnTo>
                  <a:lnTo>
                    <a:pt x="421" y="360"/>
                  </a:lnTo>
                  <a:lnTo>
                    <a:pt x="407" y="377"/>
                  </a:lnTo>
                  <a:lnTo>
                    <a:pt x="393" y="393"/>
                  </a:lnTo>
                  <a:lnTo>
                    <a:pt x="376" y="408"/>
                  </a:lnTo>
                  <a:lnTo>
                    <a:pt x="368" y="415"/>
                  </a:lnTo>
                  <a:lnTo>
                    <a:pt x="358" y="422"/>
                  </a:lnTo>
                  <a:lnTo>
                    <a:pt x="349" y="428"/>
                  </a:lnTo>
                  <a:lnTo>
                    <a:pt x="340" y="433"/>
                  </a:lnTo>
                  <a:lnTo>
                    <a:pt x="330" y="438"/>
                  </a:lnTo>
                  <a:lnTo>
                    <a:pt x="319" y="444"/>
                  </a:lnTo>
                  <a:lnTo>
                    <a:pt x="309" y="447"/>
                  </a:lnTo>
                  <a:lnTo>
                    <a:pt x="299" y="451"/>
                  </a:lnTo>
                  <a:lnTo>
                    <a:pt x="277" y="456"/>
                  </a:lnTo>
                  <a:lnTo>
                    <a:pt x="254" y="461"/>
                  </a:lnTo>
                  <a:lnTo>
                    <a:pt x="231" y="461"/>
                  </a:lnTo>
                  <a:lnTo>
                    <a:pt x="185" y="456"/>
                  </a:lnTo>
                  <a:lnTo>
                    <a:pt x="163" y="451"/>
                  </a:lnTo>
                  <a:lnTo>
                    <a:pt x="141" y="444"/>
                  </a:lnTo>
                  <a:lnTo>
                    <a:pt x="130" y="438"/>
                  </a:lnTo>
                  <a:lnTo>
                    <a:pt x="121" y="433"/>
                  </a:lnTo>
                  <a:lnTo>
                    <a:pt x="112" y="428"/>
                  </a:lnTo>
                  <a:lnTo>
                    <a:pt x="102" y="422"/>
                  </a:lnTo>
                  <a:lnTo>
                    <a:pt x="92" y="415"/>
                  </a:lnTo>
                  <a:lnTo>
                    <a:pt x="84" y="408"/>
                  </a:lnTo>
                  <a:lnTo>
                    <a:pt x="68" y="393"/>
                  </a:lnTo>
                  <a:lnTo>
                    <a:pt x="53" y="377"/>
                  </a:lnTo>
                  <a:lnTo>
                    <a:pt x="39" y="360"/>
                  </a:lnTo>
                  <a:lnTo>
                    <a:pt x="28" y="340"/>
                  </a:lnTo>
                  <a:lnTo>
                    <a:pt x="19" y="319"/>
                  </a:lnTo>
                  <a:lnTo>
                    <a:pt x="5" y="277"/>
                  </a:lnTo>
                  <a:lnTo>
                    <a:pt x="0" y="231"/>
                  </a:lnTo>
                  <a:lnTo>
                    <a:pt x="5" y="187"/>
                  </a:lnTo>
                  <a:lnTo>
                    <a:pt x="9" y="167"/>
                  </a:lnTo>
                  <a:lnTo>
                    <a:pt x="16" y="148"/>
                  </a:lnTo>
                  <a:lnTo>
                    <a:pt x="24" y="128"/>
                  </a:lnTo>
                  <a:lnTo>
                    <a:pt x="35" y="110"/>
                  </a:lnTo>
                  <a:lnTo>
                    <a:pt x="46" y="92"/>
                  </a:lnTo>
                  <a:lnTo>
                    <a:pt x="59" y="77"/>
                  </a:lnTo>
                  <a:lnTo>
                    <a:pt x="73" y="62"/>
                  </a:lnTo>
                  <a:lnTo>
                    <a:pt x="89" y="50"/>
                  </a:lnTo>
                  <a:lnTo>
                    <a:pt x="96" y="43"/>
                  </a:lnTo>
                  <a:lnTo>
                    <a:pt x="105" y="37"/>
                  </a:lnTo>
                  <a:lnTo>
                    <a:pt x="113" y="31"/>
                  </a:lnTo>
                  <a:lnTo>
                    <a:pt x="123" y="27"/>
                  </a:lnTo>
                  <a:lnTo>
                    <a:pt x="132" y="22"/>
                  </a:lnTo>
                  <a:lnTo>
                    <a:pt x="141" y="17"/>
                  </a:lnTo>
                  <a:lnTo>
                    <a:pt x="151" y="14"/>
                  </a:lnTo>
                  <a:lnTo>
                    <a:pt x="160" y="11"/>
                  </a:lnTo>
                  <a:lnTo>
                    <a:pt x="181" y="5"/>
                  </a:lnTo>
                  <a:lnTo>
                    <a:pt x="202" y="1"/>
                  </a:lnTo>
                  <a:lnTo>
                    <a:pt x="210" y="106"/>
                  </a:lnTo>
                  <a:lnTo>
                    <a:pt x="189" y="113"/>
                  </a:lnTo>
                  <a:lnTo>
                    <a:pt x="180" y="117"/>
                  </a:lnTo>
                  <a:lnTo>
                    <a:pt x="171" y="122"/>
                  </a:lnTo>
                  <a:lnTo>
                    <a:pt x="140" y="150"/>
                  </a:lnTo>
                  <a:lnTo>
                    <a:pt x="127" y="168"/>
                  </a:lnTo>
                  <a:lnTo>
                    <a:pt x="118" y="188"/>
                  </a:lnTo>
                  <a:lnTo>
                    <a:pt x="111" y="232"/>
                  </a:lnTo>
                  <a:lnTo>
                    <a:pt x="113" y="258"/>
                  </a:lnTo>
                  <a:lnTo>
                    <a:pt x="121" y="282"/>
                  </a:lnTo>
                  <a:lnTo>
                    <a:pt x="126" y="294"/>
                  </a:lnTo>
                  <a:lnTo>
                    <a:pt x="133" y="304"/>
                  </a:lnTo>
                  <a:lnTo>
                    <a:pt x="141" y="313"/>
                  </a:lnTo>
                  <a:lnTo>
                    <a:pt x="148" y="324"/>
                  </a:lnTo>
                  <a:lnTo>
                    <a:pt x="167" y="339"/>
                  </a:lnTo>
                  <a:lnTo>
                    <a:pt x="179" y="346"/>
                  </a:lnTo>
                  <a:lnTo>
                    <a:pt x="189" y="352"/>
                  </a:lnTo>
                  <a:lnTo>
                    <a:pt x="202" y="355"/>
                  </a:lnTo>
                  <a:lnTo>
                    <a:pt x="214" y="360"/>
                  </a:lnTo>
                  <a:lnTo>
                    <a:pt x="240" y="361"/>
                  </a:lnTo>
                  <a:lnTo>
                    <a:pt x="266" y="360"/>
                  </a:lnTo>
                  <a:lnTo>
                    <a:pt x="290" y="352"/>
                  </a:lnTo>
                  <a:lnTo>
                    <a:pt x="302" y="346"/>
                  </a:lnTo>
                  <a:lnTo>
                    <a:pt x="312" y="339"/>
                  </a:lnTo>
                  <a:lnTo>
                    <a:pt x="331" y="324"/>
                  </a:lnTo>
                  <a:lnTo>
                    <a:pt x="347" y="304"/>
                  </a:lnTo>
                  <a:lnTo>
                    <a:pt x="358" y="282"/>
                  </a:lnTo>
                  <a:lnTo>
                    <a:pt x="369" y="232"/>
                  </a:lnTo>
                  <a:lnTo>
                    <a:pt x="365" y="205"/>
                  </a:lnTo>
                  <a:lnTo>
                    <a:pt x="358" y="181"/>
                  </a:lnTo>
                  <a:lnTo>
                    <a:pt x="353" y="170"/>
                  </a:lnTo>
                  <a:lnTo>
                    <a:pt x="347" y="159"/>
                  </a:lnTo>
                  <a:lnTo>
                    <a:pt x="339" y="149"/>
                  </a:lnTo>
                  <a:lnTo>
                    <a:pt x="331" y="140"/>
                  </a:lnTo>
                  <a:lnTo>
                    <a:pt x="312" y="125"/>
                  </a:lnTo>
                  <a:lnTo>
                    <a:pt x="302" y="118"/>
                  </a:lnTo>
                  <a:lnTo>
                    <a:pt x="290" y="112"/>
                  </a:lnTo>
                  <a:lnTo>
                    <a:pt x="279" y="108"/>
                  </a:lnTo>
                  <a:lnTo>
                    <a:pt x="266" y="105"/>
                  </a:lnTo>
                  <a:lnTo>
                    <a:pt x="240" y="102"/>
                  </a:lnTo>
                  <a:lnTo>
                    <a:pt x="231" y="102"/>
                  </a:lnTo>
                  <a:lnTo>
                    <a:pt x="231" y="87"/>
                  </a:lnTo>
                  <a:lnTo>
                    <a:pt x="231" y="51"/>
                  </a:lnTo>
                  <a:lnTo>
                    <a:pt x="231" y="42"/>
                  </a:lnTo>
                  <a:lnTo>
                    <a:pt x="231" y="32"/>
                  </a:lnTo>
                  <a:lnTo>
                    <a:pt x="231" y="16"/>
                  </a:lnTo>
                  <a:lnTo>
                    <a:pt x="231" y="0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402" name="Freeform 106"/>
            <p:cNvSpPr>
              <a:spLocks/>
            </p:cNvSpPr>
            <p:nvPr/>
          </p:nvSpPr>
          <p:spPr bwMode="auto">
            <a:xfrm>
              <a:off x="3078" y="2601"/>
              <a:ext cx="22" cy="53"/>
            </a:xfrm>
            <a:custGeom>
              <a:avLst/>
              <a:gdLst>
                <a:gd name="T0" fmla="*/ 0 w 44"/>
                <a:gd name="T1" fmla="*/ 1 h 106"/>
                <a:gd name="T2" fmla="*/ 44 w 44"/>
                <a:gd name="T3" fmla="*/ 0 h 106"/>
                <a:gd name="T4" fmla="*/ 43 w 44"/>
                <a:gd name="T5" fmla="*/ 101 h 106"/>
                <a:gd name="T6" fmla="*/ 0 w 44"/>
                <a:gd name="T7" fmla="*/ 106 h 106"/>
                <a:gd name="T8" fmla="*/ 0 w 44"/>
                <a:gd name="T9" fmla="*/ 1 h 106"/>
                <a:gd name="T10" fmla="*/ 0 w 44"/>
                <a:gd name="T11" fmla="*/ 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106">
                  <a:moveTo>
                    <a:pt x="0" y="1"/>
                  </a:moveTo>
                  <a:lnTo>
                    <a:pt x="44" y="0"/>
                  </a:lnTo>
                  <a:lnTo>
                    <a:pt x="43" y="101"/>
                  </a:lnTo>
                  <a:lnTo>
                    <a:pt x="0" y="106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403" name="Freeform 107"/>
            <p:cNvSpPr>
              <a:spLocks/>
            </p:cNvSpPr>
            <p:nvPr/>
          </p:nvSpPr>
          <p:spPr bwMode="auto">
            <a:xfrm>
              <a:off x="2208" y="2828"/>
              <a:ext cx="1037" cy="52"/>
            </a:xfrm>
            <a:custGeom>
              <a:avLst/>
              <a:gdLst>
                <a:gd name="T0" fmla="*/ 0 w 2074"/>
                <a:gd name="T1" fmla="*/ 0 h 104"/>
                <a:gd name="T2" fmla="*/ 2074 w 2074"/>
                <a:gd name="T3" fmla="*/ 0 h 104"/>
                <a:gd name="T4" fmla="*/ 2074 w 2074"/>
                <a:gd name="T5" fmla="*/ 104 h 104"/>
                <a:gd name="T6" fmla="*/ 0 w 2074"/>
                <a:gd name="T7" fmla="*/ 104 h 104"/>
                <a:gd name="T8" fmla="*/ 0 w 2074"/>
                <a:gd name="T9" fmla="*/ 0 h 104"/>
                <a:gd name="T10" fmla="*/ 0 w 2074"/>
                <a:gd name="T1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74" h="104">
                  <a:moveTo>
                    <a:pt x="0" y="0"/>
                  </a:moveTo>
                  <a:lnTo>
                    <a:pt x="2074" y="0"/>
                  </a:lnTo>
                  <a:lnTo>
                    <a:pt x="2074" y="104"/>
                  </a:lnTo>
                  <a:lnTo>
                    <a:pt x="0" y="10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404" name="Freeform 108"/>
            <p:cNvSpPr>
              <a:spLocks/>
            </p:cNvSpPr>
            <p:nvPr/>
          </p:nvSpPr>
          <p:spPr bwMode="auto">
            <a:xfrm>
              <a:off x="2780" y="2082"/>
              <a:ext cx="43" cy="239"/>
            </a:xfrm>
            <a:custGeom>
              <a:avLst/>
              <a:gdLst>
                <a:gd name="T0" fmla="*/ 1 w 86"/>
                <a:gd name="T1" fmla="*/ 0 h 477"/>
                <a:gd name="T2" fmla="*/ 0 w 86"/>
                <a:gd name="T3" fmla="*/ 477 h 477"/>
                <a:gd name="T4" fmla="*/ 86 w 86"/>
                <a:gd name="T5" fmla="*/ 477 h 477"/>
                <a:gd name="T6" fmla="*/ 86 w 86"/>
                <a:gd name="T7" fmla="*/ 0 h 477"/>
                <a:gd name="T8" fmla="*/ 1 w 86"/>
                <a:gd name="T9" fmla="*/ 0 h 477"/>
                <a:gd name="T10" fmla="*/ 1 w 86"/>
                <a:gd name="T11" fmla="*/ 0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477">
                  <a:moveTo>
                    <a:pt x="1" y="0"/>
                  </a:moveTo>
                  <a:lnTo>
                    <a:pt x="0" y="477"/>
                  </a:lnTo>
                  <a:lnTo>
                    <a:pt x="86" y="477"/>
                  </a:lnTo>
                  <a:lnTo>
                    <a:pt x="86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405" name="Freeform 109"/>
            <p:cNvSpPr>
              <a:spLocks/>
            </p:cNvSpPr>
            <p:nvPr/>
          </p:nvSpPr>
          <p:spPr bwMode="auto">
            <a:xfrm>
              <a:off x="2248" y="1788"/>
              <a:ext cx="577" cy="262"/>
            </a:xfrm>
            <a:custGeom>
              <a:avLst/>
              <a:gdLst>
                <a:gd name="T0" fmla="*/ 1062 w 1155"/>
                <a:gd name="T1" fmla="*/ 448 h 524"/>
                <a:gd name="T2" fmla="*/ 1043 w 1155"/>
                <a:gd name="T3" fmla="*/ 424 h 524"/>
                <a:gd name="T4" fmla="*/ 1002 w 1155"/>
                <a:gd name="T5" fmla="*/ 411 h 524"/>
                <a:gd name="T6" fmla="*/ 818 w 1155"/>
                <a:gd name="T7" fmla="*/ 381 h 524"/>
                <a:gd name="T8" fmla="*/ 813 w 1155"/>
                <a:gd name="T9" fmla="*/ 325 h 524"/>
                <a:gd name="T10" fmla="*/ 831 w 1155"/>
                <a:gd name="T11" fmla="*/ 240 h 524"/>
                <a:gd name="T12" fmla="*/ 819 w 1155"/>
                <a:gd name="T13" fmla="*/ 221 h 524"/>
                <a:gd name="T14" fmla="*/ 751 w 1155"/>
                <a:gd name="T15" fmla="*/ 223 h 524"/>
                <a:gd name="T16" fmla="*/ 704 w 1155"/>
                <a:gd name="T17" fmla="*/ 242 h 524"/>
                <a:gd name="T18" fmla="*/ 674 w 1155"/>
                <a:gd name="T19" fmla="*/ 253 h 524"/>
                <a:gd name="T20" fmla="*/ 644 w 1155"/>
                <a:gd name="T21" fmla="*/ 266 h 524"/>
                <a:gd name="T22" fmla="*/ 597 w 1155"/>
                <a:gd name="T23" fmla="*/ 283 h 524"/>
                <a:gd name="T24" fmla="*/ 534 w 1155"/>
                <a:gd name="T25" fmla="*/ 281 h 524"/>
                <a:gd name="T26" fmla="*/ 485 w 1155"/>
                <a:gd name="T27" fmla="*/ 189 h 524"/>
                <a:gd name="T28" fmla="*/ 463 w 1155"/>
                <a:gd name="T29" fmla="*/ 160 h 524"/>
                <a:gd name="T30" fmla="*/ 405 w 1155"/>
                <a:gd name="T31" fmla="*/ 166 h 524"/>
                <a:gd name="T32" fmla="*/ 341 w 1155"/>
                <a:gd name="T33" fmla="*/ 183 h 524"/>
                <a:gd name="T34" fmla="*/ 265 w 1155"/>
                <a:gd name="T35" fmla="*/ 204 h 524"/>
                <a:gd name="T36" fmla="*/ 192 w 1155"/>
                <a:gd name="T37" fmla="*/ 219 h 524"/>
                <a:gd name="T38" fmla="*/ 108 w 1155"/>
                <a:gd name="T39" fmla="*/ 217 h 524"/>
                <a:gd name="T40" fmla="*/ 102 w 1155"/>
                <a:gd name="T41" fmla="*/ 177 h 524"/>
                <a:gd name="T42" fmla="*/ 124 w 1155"/>
                <a:gd name="T43" fmla="*/ 119 h 524"/>
                <a:gd name="T44" fmla="*/ 146 w 1155"/>
                <a:gd name="T45" fmla="*/ 84 h 524"/>
                <a:gd name="T46" fmla="*/ 13 w 1155"/>
                <a:gd name="T47" fmla="*/ 94 h 524"/>
                <a:gd name="T48" fmla="*/ 35 w 1155"/>
                <a:gd name="T49" fmla="*/ 82 h 524"/>
                <a:gd name="T50" fmla="*/ 55 w 1155"/>
                <a:gd name="T51" fmla="*/ 69 h 524"/>
                <a:gd name="T52" fmla="*/ 79 w 1155"/>
                <a:gd name="T53" fmla="*/ 56 h 524"/>
                <a:gd name="T54" fmla="*/ 105 w 1155"/>
                <a:gd name="T55" fmla="*/ 44 h 524"/>
                <a:gd name="T56" fmla="*/ 132 w 1155"/>
                <a:gd name="T57" fmla="*/ 32 h 524"/>
                <a:gd name="T58" fmla="*/ 188 w 1155"/>
                <a:gd name="T59" fmla="*/ 18 h 524"/>
                <a:gd name="T60" fmla="*/ 262 w 1155"/>
                <a:gd name="T61" fmla="*/ 44 h 524"/>
                <a:gd name="T62" fmla="*/ 254 w 1155"/>
                <a:gd name="T63" fmla="*/ 103 h 524"/>
                <a:gd name="T64" fmla="*/ 245 w 1155"/>
                <a:gd name="T65" fmla="*/ 128 h 524"/>
                <a:gd name="T66" fmla="*/ 272 w 1155"/>
                <a:gd name="T67" fmla="*/ 107 h 524"/>
                <a:gd name="T68" fmla="*/ 301 w 1155"/>
                <a:gd name="T69" fmla="*/ 88 h 524"/>
                <a:gd name="T70" fmla="*/ 324 w 1155"/>
                <a:gd name="T71" fmla="*/ 73 h 524"/>
                <a:gd name="T72" fmla="*/ 344 w 1155"/>
                <a:gd name="T73" fmla="*/ 61 h 524"/>
                <a:gd name="T74" fmla="*/ 362 w 1155"/>
                <a:gd name="T75" fmla="*/ 50 h 524"/>
                <a:gd name="T76" fmla="*/ 405 w 1155"/>
                <a:gd name="T77" fmla="*/ 30 h 524"/>
                <a:gd name="T78" fmla="*/ 447 w 1155"/>
                <a:gd name="T79" fmla="*/ 13 h 524"/>
                <a:gd name="T80" fmla="*/ 505 w 1155"/>
                <a:gd name="T81" fmla="*/ 1 h 524"/>
                <a:gd name="T82" fmla="*/ 582 w 1155"/>
                <a:gd name="T83" fmla="*/ 13 h 524"/>
                <a:gd name="T84" fmla="*/ 619 w 1155"/>
                <a:gd name="T85" fmla="*/ 39 h 524"/>
                <a:gd name="T86" fmla="*/ 646 w 1155"/>
                <a:gd name="T87" fmla="*/ 119 h 524"/>
                <a:gd name="T88" fmla="*/ 623 w 1155"/>
                <a:gd name="T89" fmla="*/ 172 h 524"/>
                <a:gd name="T90" fmla="*/ 640 w 1155"/>
                <a:gd name="T91" fmla="*/ 162 h 524"/>
                <a:gd name="T92" fmla="*/ 661 w 1155"/>
                <a:gd name="T93" fmla="*/ 150 h 524"/>
                <a:gd name="T94" fmla="*/ 689 w 1155"/>
                <a:gd name="T95" fmla="*/ 136 h 524"/>
                <a:gd name="T96" fmla="*/ 723 w 1155"/>
                <a:gd name="T97" fmla="*/ 120 h 524"/>
                <a:gd name="T98" fmla="*/ 758 w 1155"/>
                <a:gd name="T99" fmla="*/ 107 h 524"/>
                <a:gd name="T100" fmla="*/ 808 w 1155"/>
                <a:gd name="T101" fmla="*/ 93 h 524"/>
                <a:gd name="T102" fmla="*/ 903 w 1155"/>
                <a:gd name="T103" fmla="*/ 98 h 524"/>
                <a:gd name="T104" fmla="*/ 952 w 1155"/>
                <a:gd name="T105" fmla="*/ 137 h 524"/>
                <a:gd name="T106" fmla="*/ 971 w 1155"/>
                <a:gd name="T107" fmla="*/ 230 h 524"/>
                <a:gd name="T108" fmla="*/ 949 w 1155"/>
                <a:gd name="T109" fmla="*/ 295 h 524"/>
                <a:gd name="T110" fmla="*/ 968 w 1155"/>
                <a:gd name="T111" fmla="*/ 290 h 524"/>
                <a:gd name="T112" fmla="*/ 1005 w 1155"/>
                <a:gd name="T113" fmla="*/ 280 h 524"/>
                <a:gd name="T114" fmla="*/ 1079 w 1155"/>
                <a:gd name="T115" fmla="*/ 271 h 524"/>
                <a:gd name="T116" fmla="*/ 1146 w 1155"/>
                <a:gd name="T117" fmla="*/ 312 h 524"/>
                <a:gd name="T118" fmla="*/ 1151 w 1155"/>
                <a:gd name="T119" fmla="*/ 434 h 524"/>
                <a:gd name="T120" fmla="*/ 1131 w 1155"/>
                <a:gd name="T121" fmla="*/ 499 h 524"/>
                <a:gd name="T122" fmla="*/ 1114 w 1155"/>
                <a:gd name="T123" fmla="*/ 514 h 524"/>
                <a:gd name="T124" fmla="*/ 1065 w 1155"/>
                <a:gd name="T125" fmla="*/ 5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5" h="524">
                  <a:moveTo>
                    <a:pt x="1065" y="524"/>
                  </a:moveTo>
                  <a:lnTo>
                    <a:pt x="1068" y="469"/>
                  </a:lnTo>
                  <a:lnTo>
                    <a:pt x="1062" y="448"/>
                  </a:lnTo>
                  <a:lnTo>
                    <a:pt x="1056" y="439"/>
                  </a:lnTo>
                  <a:lnTo>
                    <a:pt x="1051" y="431"/>
                  </a:lnTo>
                  <a:lnTo>
                    <a:pt x="1043" y="424"/>
                  </a:lnTo>
                  <a:lnTo>
                    <a:pt x="1031" y="418"/>
                  </a:lnTo>
                  <a:lnTo>
                    <a:pt x="1017" y="412"/>
                  </a:lnTo>
                  <a:lnTo>
                    <a:pt x="1002" y="411"/>
                  </a:lnTo>
                  <a:lnTo>
                    <a:pt x="865" y="399"/>
                  </a:lnTo>
                  <a:lnTo>
                    <a:pt x="838" y="390"/>
                  </a:lnTo>
                  <a:lnTo>
                    <a:pt x="818" y="381"/>
                  </a:lnTo>
                  <a:lnTo>
                    <a:pt x="808" y="366"/>
                  </a:lnTo>
                  <a:lnTo>
                    <a:pt x="807" y="348"/>
                  </a:lnTo>
                  <a:lnTo>
                    <a:pt x="813" y="325"/>
                  </a:lnTo>
                  <a:lnTo>
                    <a:pt x="820" y="303"/>
                  </a:lnTo>
                  <a:lnTo>
                    <a:pt x="832" y="258"/>
                  </a:lnTo>
                  <a:lnTo>
                    <a:pt x="831" y="240"/>
                  </a:lnTo>
                  <a:lnTo>
                    <a:pt x="830" y="232"/>
                  </a:lnTo>
                  <a:lnTo>
                    <a:pt x="825" y="226"/>
                  </a:lnTo>
                  <a:lnTo>
                    <a:pt x="819" y="221"/>
                  </a:lnTo>
                  <a:lnTo>
                    <a:pt x="810" y="218"/>
                  </a:lnTo>
                  <a:lnTo>
                    <a:pt x="785" y="217"/>
                  </a:lnTo>
                  <a:lnTo>
                    <a:pt x="751" y="223"/>
                  </a:lnTo>
                  <a:lnTo>
                    <a:pt x="733" y="230"/>
                  </a:lnTo>
                  <a:lnTo>
                    <a:pt x="713" y="237"/>
                  </a:lnTo>
                  <a:lnTo>
                    <a:pt x="704" y="242"/>
                  </a:lnTo>
                  <a:lnTo>
                    <a:pt x="694" y="245"/>
                  </a:lnTo>
                  <a:lnTo>
                    <a:pt x="684" y="250"/>
                  </a:lnTo>
                  <a:lnTo>
                    <a:pt x="674" y="253"/>
                  </a:lnTo>
                  <a:lnTo>
                    <a:pt x="665" y="258"/>
                  </a:lnTo>
                  <a:lnTo>
                    <a:pt x="653" y="263"/>
                  </a:lnTo>
                  <a:lnTo>
                    <a:pt x="644" y="266"/>
                  </a:lnTo>
                  <a:lnTo>
                    <a:pt x="635" y="271"/>
                  </a:lnTo>
                  <a:lnTo>
                    <a:pt x="615" y="278"/>
                  </a:lnTo>
                  <a:lnTo>
                    <a:pt x="597" y="283"/>
                  </a:lnTo>
                  <a:lnTo>
                    <a:pt x="579" y="286"/>
                  </a:lnTo>
                  <a:lnTo>
                    <a:pt x="562" y="288"/>
                  </a:lnTo>
                  <a:lnTo>
                    <a:pt x="534" y="281"/>
                  </a:lnTo>
                  <a:lnTo>
                    <a:pt x="514" y="260"/>
                  </a:lnTo>
                  <a:lnTo>
                    <a:pt x="491" y="208"/>
                  </a:lnTo>
                  <a:lnTo>
                    <a:pt x="485" y="189"/>
                  </a:lnTo>
                  <a:lnTo>
                    <a:pt x="478" y="173"/>
                  </a:lnTo>
                  <a:lnTo>
                    <a:pt x="469" y="162"/>
                  </a:lnTo>
                  <a:lnTo>
                    <a:pt x="463" y="160"/>
                  </a:lnTo>
                  <a:lnTo>
                    <a:pt x="455" y="158"/>
                  </a:lnTo>
                  <a:lnTo>
                    <a:pt x="435" y="159"/>
                  </a:lnTo>
                  <a:lnTo>
                    <a:pt x="405" y="166"/>
                  </a:lnTo>
                  <a:lnTo>
                    <a:pt x="385" y="172"/>
                  </a:lnTo>
                  <a:lnTo>
                    <a:pt x="364" y="177"/>
                  </a:lnTo>
                  <a:lnTo>
                    <a:pt x="341" y="183"/>
                  </a:lnTo>
                  <a:lnTo>
                    <a:pt x="316" y="190"/>
                  </a:lnTo>
                  <a:lnTo>
                    <a:pt x="292" y="197"/>
                  </a:lnTo>
                  <a:lnTo>
                    <a:pt x="265" y="204"/>
                  </a:lnTo>
                  <a:lnTo>
                    <a:pt x="241" y="210"/>
                  </a:lnTo>
                  <a:lnTo>
                    <a:pt x="216" y="215"/>
                  </a:lnTo>
                  <a:lnTo>
                    <a:pt x="192" y="219"/>
                  </a:lnTo>
                  <a:lnTo>
                    <a:pt x="170" y="222"/>
                  </a:lnTo>
                  <a:lnTo>
                    <a:pt x="132" y="223"/>
                  </a:lnTo>
                  <a:lnTo>
                    <a:pt x="108" y="217"/>
                  </a:lnTo>
                  <a:lnTo>
                    <a:pt x="102" y="210"/>
                  </a:lnTo>
                  <a:lnTo>
                    <a:pt x="99" y="199"/>
                  </a:lnTo>
                  <a:lnTo>
                    <a:pt x="102" y="177"/>
                  </a:lnTo>
                  <a:lnTo>
                    <a:pt x="108" y="156"/>
                  </a:lnTo>
                  <a:lnTo>
                    <a:pt x="116" y="136"/>
                  </a:lnTo>
                  <a:lnTo>
                    <a:pt x="124" y="119"/>
                  </a:lnTo>
                  <a:lnTo>
                    <a:pt x="132" y="105"/>
                  </a:lnTo>
                  <a:lnTo>
                    <a:pt x="139" y="94"/>
                  </a:lnTo>
                  <a:lnTo>
                    <a:pt x="146" y="84"/>
                  </a:lnTo>
                  <a:lnTo>
                    <a:pt x="0" y="105"/>
                  </a:lnTo>
                  <a:lnTo>
                    <a:pt x="6" y="100"/>
                  </a:lnTo>
                  <a:lnTo>
                    <a:pt x="13" y="94"/>
                  </a:lnTo>
                  <a:lnTo>
                    <a:pt x="22" y="89"/>
                  </a:lnTo>
                  <a:lnTo>
                    <a:pt x="28" y="85"/>
                  </a:lnTo>
                  <a:lnTo>
                    <a:pt x="35" y="82"/>
                  </a:lnTo>
                  <a:lnTo>
                    <a:pt x="41" y="77"/>
                  </a:lnTo>
                  <a:lnTo>
                    <a:pt x="48" y="74"/>
                  </a:lnTo>
                  <a:lnTo>
                    <a:pt x="55" y="69"/>
                  </a:lnTo>
                  <a:lnTo>
                    <a:pt x="63" y="66"/>
                  </a:lnTo>
                  <a:lnTo>
                    <a:pt x="70" y="60"/>
                  </a:lnTo>
                  <a:lnTo>
                    <a:pt x="79" y="56"/>
                  </a:lnTo>
                  <a:lnTo>
                    <a:pt x="87" y="52"/>
                  </a:lnTo>
                  <a:lnTo>
                    <a:pt x="96" y="48"/>
                  </a:lnTo>
                  <a:lnTo>
                    <a:pt x="105" y="44"/>
                  </a:lnTo>
                  <a:lnTo>
                    <a:pt x="114" y="39"/>
                  </a:lnTo>
                  <a:lnTo>
                    <a:pt x="124" y="36"/>
                  </a:lnTo>
                  <a:lnTo>
                    <a:pt x="132" y="32"/>
                  </a:lnTo>
                  <a:lnTo>
                    <a:pt x="151" y="26"/>
                  </a:lnTo>
                  <a:lnTo>
                    <a:pt x="170" y="22"/>
                  </a:lnTo>
                  <a:lnTo>
                    <a:pt x="188" y="18"/>
                  </a:lnTo>
                  <a:lnTo>
                    <a:pt x="223" y="18"/>
                  </a:lnTo>
                  <a:lnTo>
                    <a:pt x="248" y="29"/>
                  </a:lnTo>
                  <a:lnTo>
                    <a:pt x="262" y="44"/>
                  </a:lnTo>
                  <a:lnTo>
                    <a:pt x="264" y="62"/>
                  </a:lnTo>
                  <a:lnTo>
                    <a:pt x="262" y="83"/>
                  </a:lnTo>
                  <a:lnTo>
                    <a:pt x="254" y="103"/>
                  </a:lnTo>
                  <a:lnTo>
                    <a:pt x="246" y="120"/>
                  </a:lnTo>
                  <a:lnTo>
                    <a:pt x="235" y="136"/>
                  </a:lnTo>
                  <a:lnTo>
                    <a:pt x="245" y="128"/>
                  </a:lnTo>
                  <a:lnTo>
                    <a:pt x="257" y="119"/>
                  </a:lnTo>
                  <a:lnTo>
                    <a:pt x="264" y="113"/>
                  </a:lnTo>
                  <a:lnTo>
                    <a:pt x="272" y="107"/>
                  </a:lnTo>
                  <a:lnTo>
                    <a:pt x="281" y="100"/>
                  </a:lnTo>
                  <a:lnTo>
                    <a:pt x="291" y="94"/>
                  </a:lnTo>
                  <a:lnTo>
                    <a:pt x="301" y="88"/>
                  </a:lnTo>
                  <a:lnTo>
                    <a:pt x="313" y="79"/>
                  </a:lnTo>
                  <a:lnTo>
                    <a:pt x="318" y="76"/>
                  </a:lnTo>
                  <a:lnTo>
                    <a:pt x="324" y="73"/>
                  </a:lnTo>
                  <a:lnTo>
                    <a:pt x="331" y="68"/>
                  </a:lnTo>
                  <a:lnTo>
                    <a:pt x="337" y="66"/>
                  </a:lnTo>
                  <a:lnTo>
                    <a:pt x="344" y="61"/>
                  </a:lnTo>
                  <a:lnTo>
                    <a:pt x="349" y="58"/>
                  </a:lnTo>
                  <a:lnTo>
                    <a:pt x="356" y="54"/>
                  </a:lnTo>
                  <a:lnTo>
                    <a:pt x="362" y="50"/>
                  </a:lnTo>
                  <a:lnTo>
                    <a:pt x="376" y="43"/>
                  </a:lnTo>
                  <a:lnTo>
                    <a:pt x="390" y="36"/>
                  </a:lnTo>
                  <a:lnTo>
                    <a:pt x="405" y="30"/>
                  </a:lnTo>
                  <a:lnTo>
                    <a:pt x="418" y="23"/>
                  </a:lnTo>
                  <a:lnTo>
                    <a:pt x="433" y="17"/>
                  </a:lnTo>
                  <a:lnTo>
                    <a:pt x="447" y="13"/>
                  </a:lnTo>
                  <a:lnTo>
                    <a:pt x="462" y="8"/>
                  </a:lnTo>
                  <a:lnTo>
                    <a:pt x="476" y="5"/>
                  </a:lnTo>
                  <a:lnTo>
                    <a:pt x="505" y="1"/>
                  </a:lnTo>
                  <a:lnTo>
                    <a:pt x="532" y="0"/>
                  </a:lnTo>
                  <a:lnTo>
                    <a:pt x="558" y="3"/>
                  </a:lnTo>
                  <a:lnTo>
                    <a:pt x="582" y="13"/>
                  </a:lnTo>
                  <a:lnTo>
                    <a:pt x="592" y="20"/>
                  </a:lnTo>
                  <a:lnTo>
                    <a:pt x="602" y="25"/>
                  </a:lnTo>
                  <a:lnTo>
                    <a:pt x="619" y="39"/>
                  </a:lnTo>
                  <a:lnTo>
                    <a:pt x="638" y="66"/>
                  </a:lnTo>
                  <a:lnTo>
                    <a:pt x="648" y="93"/>
                  </a:lnTo>
                  <a:lnTo>
                    <a:pt x="646" y="119"/>
                  </a:lnTo>
                  <a:lnTo>
                    <a:pt x="640" y="142"/>
                  </a:lnTo>
                  <a:lnTo>
                    <a:pt x="630" y="159"/>
                  </a:lnTo>
                  <a:lnTo>
                    <a:pt x="623" y="172"/>
                  </a:lnTo>
                  <a:lnTo>
                    <a:pt x="620" y="175"/>
                  </a:lnTo>
                  <a:lnTo>
                    <a:pt x="629" y="169"/>
                  </a:lnTo>
                  <a:lnTo>
                    <a:pt x="640" y="162"/>
                  </a:lnTo>
                  <a:lnTo>
                    <a:pt x="646" y="159"/>
                  </a:lnTo>
                  <a:lnTo>
                    <a:pt x="653" y="154"/>
                  </a:lnTo>
                  <a:lnTo>
                    <a:pt x="661" y="150"/>
                  </a:lnTo>
                  <a:lnTo>
                    <a:pt x="671" y="145"/>
                  </a:lnTo>
                  <a:lnTo>
                    <a:pt x="680" y="141"/>
                  </a:lnTo>
                  <a:lnTo>
                    <a:pt x="689" y="136"/>
                  </a:lnTo>
                  <a:lnTo>
                    <a:pt x="699" y="130"/>
                  </a:lnTo>
                  <a:lnTo>
                    <a:pt x="711" y="126"/>
                  </a:lnTo>
                  <a:lnTo>
                    <a:pt x="723" y="120"/>
                  </a:lnTo>
                  <a:lnTo>
                    <a:pt x="734" y="115"/>
                  </a:lnTo>
                  <a:lnTo>
                    <a:pt x="746" y="112"/>
                  </a:lnTo>
                  <a:lnTo>
                    <a:pt x="758" y="107"/>
                  </a:lnTo>
                  <a:lnTo>
                    <a:pt x="771" y="103"/>
                  </a:lnTo>
                  <a:lnTo>
                    <a:pt x="784" y="99"/>
                  </a:lnTo>
                  <a:lnTo>
                    <a:pt x="808" y="93"/>
                  </a:lnTo>
                  <a:lnTo>
                    <a:pt x="833" y="89"/>
                  </a:lnTo>
                  <a:lnTo>
                    <a:pt x="881" y="92"/>
                  </a:lnTo>
                  <a:lnTo>
                    <a:pt x="903" y="98"/>
                  </a:lnTo>
                  <a:lnTo>
                    <a:pt x="913" y="103"/>
                  </a:lnTo>
                  <a:lnTo>
                    <a:pt x="923" y="109"/>
                  </a:lnTo>
                  <a:lnTo>
                    <a:pt x="952" y="137"/>
                  </a:lnTo>
                  <a:lnTo>
                    <a:pt x="968" y="169"/>
                  </a:lnTo>
                  <a:lnTo>
                    <a:pt x="974" y="200"/>
                  </a:lnTo>
                  <a:lnTo>
                    <a:pt x="971" y="230"/>
                  </a:lnTo>
                  <a:lnTo>
                    <a:pt x="964" y="258"/>
                  </a:lnTo>
                  <a:lnTo>
                    <a:pt x="956" y="279"/>
                  </a:lnTo>
                  <a:lnTo>
                    <a:pt x="949" y="295"/>
                  </a:lnTo>
                  <a:lnTo>
                    <a:pt x="947" y="299"/>
                  </a:lnTo>
                  <a:lnTo>
                    <a:pt x="953" y="297"/>
                  </a:lnTo>
                  <a:lnTo>
                    <a:pt x="968" y="290"/>
                  </a:lnTo>
                  <a:lnTo>
                    <a:pt x="978" y="288"/>
                  </a:lnTo>
                  <a:lnTo>
                    <a:pt x="991" y="283"/>
                  </a:lnTo>
                  <a:lnTo>
                    <a:pt x="1005" y="280"/>
                  </a:lnTo>
                  <a:lnTo>
                    <a:pt x="1018" y="276"/>
                  </a:lnTo>
                  <a:lnTo>
                    <a:pt x="1048" y="272"/>
                  </a:lnTo>
                  <a:lnTo>
                    <a:pt x="1079" y="271"/>
                  </a:lnTo>
                  <a:lnTo>
                    <a:pt x="1107" y="276"/>
                  </a:lnTo>
                  <a:lnTo>
                    <a:pt x="1131" y="289"/>
                  </a:lnTo>
                  <a:lnTo>
                    <a:pt x="1146" y="312"/>
                  </a:lnTo>
                  <a:lnTo>
                    <a:pt x="1154" y="339"/>
                  </a:lnTo>
                  <a:lnTo>
                    <a:pt x="1155" y="402"/>
                  </a:lnTo>
                  <a:lnTo>
                    <a:pt x="1151" y="434"/>
                  </a:lnTo>
                  <a:lnTo>
                    <a:pt x="1144" y="462"/>
                  </a:lnTo>
                  <a:lnTo>
                    <a:pt x="1137" y="484"/>
                  </a:lnTo>
                  <a:lnTo>
                    <a:pt x="1131" y="499"/>
                  </a:lnTo>
                  <a:lnTo>
                    <a:pt x="1123" y="507"/>
                  </a:lnTo>
                  <a:lnTo>
                    <a:pt x="1120" y="511"/>
                  </a:lnTo>
                  <a:lnTo>
                    <a:pt x="1114" y="514"/>
                  </a:lnTo>
                  <a:lnTo>
                    <a:pt x="1103" y="518"/>
                  </a:lnTo>
                  <a:lnTo>
                    <a:pt x="1092" y="521"/>
                  </a:lnTo>
                  <a:lnTo>
                    <a:pt x="1065" y="524"/>
                  </a:lnTo>
                  <a:lnTo>
                    <a:pt x="1065" y="524"/>
                  </a:lnTo>
                  <a:close/>
                </a:path>
              </a:pathLst>
            </a:custGeom>
            <a:solidFill>
              <a:schemeClr val="tx2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5412" name="Group 116"/>
          <p:cNvGrpSpPr>
            <a:grpSpLocks/>
          </p:cNvGrpSpPr>
          <p:nvPr/>
        </p:nvGrpSpPr>
        <p:grpSpPr bwMode="auto">
          <a:xfrm>
            <a:off x="4343400" y="3409950"/>
            <a:ext cx="2514600" cy="1390650"/>
            <a:chOff x="2736" y="2148"/>
            <a:chExt cx="1584" cy="876"/>
          </a:xfrm>
        </p:grpSpPr>
        <p:grpSp>
          <p:nvGrpSpPr>
            <p:cNvPr id="55406" name="Group 110"/>
            <p:cNvGrpSpPr>
              <a:grpSpLocks/>
            </p:cNvGrpSpPr>
            <p:nvPr/>
          </p:nvGrpSpPr>
          <p:grpSpPr bwMode="auto">
            <a:xfrm rot="10903582">
              <a:off x="2736" y="2148"/>
              <a:ext cx="1200" cy="720"/>
              <a:chOff x="2688" y="2304"/>
              <a:chExt cx="1200" cy="720"/>
            </a:xfrm>
          </p:grpSpPr>
          <p:sp>
            <p:nvSpPr>
              <p:cNvPr id="55407" name="Rectangle 111"/>
              <p:cNvSpPr>
                <a:spLocks noChangeArrowheads="1"/>
              </p:cNvSpPr>
              <p:nvPr/>
            </p:nvSpPr>
            <p:spPr bwMode="auto">
              <a:xfrm>
                <a:off x="3216" y="2496"/>
                <a:ext cx="288" cy="19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5408" name="Line 112"/>
              <p:cNvSpPr>
                <a:spLocks noChangeShapeType="1"/>
              </p:cNvSpPr>
              <p:nvPr/>
            </p:nvSpPr>
            <p:spPr bwMode="auto">
              <a:xfrm>
                <a:off x="2688" y="2304"/>
                <a:ext cx="528" cy="240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prstDash val="lg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5409" name="Line 113"/>
              <p:cNvSpPr>
                <a:spLocks noChangeShapeType="1"/>
              </p:cNvSpPr>
              <p:nvPr/>
            </p:nvSpPr>
            <p:spPr bwMode="auto">
              <a:xfrm rot="-3122536">
                <a:off x="2688" y="2640"/>
                <a:ext cx="528" cy="240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prstDash val="lg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5410" name="Text Box 114"/>
              <p:cNvSpPr txBox="1">
                <a:spLocks noChangeArrowheads="1"/>
              </p:cNvSpPr>
              <p:nvPr/>
            </p:nvSpPr>
            <p:spPr bwMode="auto">
              <a:xfrm>
                <a:off x="3024" y="2745"/>
                <a:ext cx="864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cs-CZ" b="1">
                  <a:solidFill>
                    <a:srgbClr val="FFFF66"/>
                  </a:solidFill>
                </a:endParaRPr>
              </a:p>
            </p:txBody>
          </p:sp>
        </p:grpSp>
        <p:sp>
          <p:nvSpPr>
            <p:cNvPr id="55411" name="Text Box 115"/>
            <p:cNvSpPr txBox="1">
              <a:spLocks noChangeArrowheads="1"/>
            </p:cNvSpPr>
            <p:nvPr/>
          </p:nvSpPr>
          <p:spPr bwMode="auto">
            <a:xfrm>
              <a:off x="3072" y="2793"/>
              <a:ext cx="124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>
                  <a:solidFill>
                    <a:srgbClr val="FFFF66"/>
                  </a:solidFill>
                </a:rPr>
                <a:t>Záběr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86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48" name="AutoShape 124"/>
          <p:cNvSpPr>
            <a:spLocks noChangeArrowheads="1"/>
          </p:cNvSpPr>
          <p:nvPr/>
        </p:nvSpPr>
        <p:spPr bwMode="auto">
          <a:xfrm>
            <a:off x="5029200" y="3429000"/>
            <a:ext cx="533400" cy="304800"/>
          </a:xfrm>
          <a:prstGeom prst="leftArrow">
            <a:avLst>
              <a:gd name="adj1" fmla="val 26667"/>
              <a:gd name="adj2" fmla="val 52087"/>
            </a:avLst>
          </a:prstGeom>
          <a:solidFill>
            <a:schemeClr val="accent1"/>
          </a:solidFill>
          <a:ln w="285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43408"/>
            <a:ext cx="8686800" cy="1131838"/>
          </a:xfrm>
        </p:spPr>
        <p:txBody>
          <a:bodyPr>
            <a:noAutofit/>
          </a:bodyPr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Pravidlo hlavního směru (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pohledu herce</a:t>
            </a:r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</a:p>
        </p:txBody>
      </p:sp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2682875" y="1704975"/>
            <a:ext cx="1397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6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cs-CZ"/>
          </a:p>
        </p:txBody>
      </p:sp>
      <p:sp>
        <p:nvSpPr>
          <p:cNvPr id="52262" name="Oval 38"/>
          <p:cNvSpPr>
            <a:spLocks noChangeArrowheads="1"/>
          </p:cNvSpPr>
          <p:nvPr/>
        </p:nvSpPr>
        <p:spPr bwMode="auto">
          <a:xfrm>
            <a:off x="5175250" y="3048000"/>
            <a:ext cx="996950" cy="1057275"/>
          </a:xfrm>
          <a:prstGeom prst="ellipse">
            <a:avLst/>
          </a:prstGeom>
          <a:solidFill>
            <a:srgbClr val="FFFF00"/>
          </a:solidFill>
          <a:ln w="3651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52321" name="Group 97"/>
          <p:cNvGrpSpPr>
            <a:grpSpLocks/>
          </p:cNvGrpSpPr>
          <p:nvPr/>
        </p:nvGrpSpPr>
        <p:grpSpPr bwMode="auto">
          <a:xfrm>
            <a:off x="3829050" y="1143000"/>
            <a:ext cx="3181350" cy="1725613"/>
            <a:chOff x="2037" y="1074"/>
            <a:chExt cx="2004" cy="1087"/>
          </a:xfrm>
        </p:grpSpPr>
        <p:sp>
          <p:nvSpPr>
            <p:cNvPr id="52292" name="Freeform 68"/>
            <p:cNvSpPr>
              <a:spLocks/>
            </p:cNvSpPr>
            <p:nvPr/>
          </p:nvSpPr>
          <p:spPr bwMode="auto">
            <a:xfrm>
              <a:off x="2052" y="1089"/>
              <a:ext cx="460" cy="514"/>
            </a:xfrm>
            <a:custGeom>
              <a:avLst/>
              <a:gdLst>
                <a:gd name="T0" fmla="*/ 74 w 178"/>
                <a:gd name="T1" fmla="*/ 0 h 199"/>
                <a:gd name="T2" fmla="*/ 0 w 178"/>
                <a:gd name="T3" fmla="*/ 52 h 199"/>
                <a:gd name="T4" fmla="*/ 104 w 178"/>
                <a:gd name="T5" fmla="*/ 199 h 199"/>
                <a:gd name="T6" fmla="*/ 178 w 178"/>
                <a:gd name="T7" fmla="*/ 147 h 199"/>
                <a:gd name="T8" fmla="*/ 74 w 178"/>
                <a:gd name="T9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">
                  <a:moveTo>
                    <a:pt x="74" y="0"/>
                  </a:moveTo>
                  <a:lnTo>
                    <a:pt x="0" y="52"/>
                  </a:lnTo>
                  <a:lnTo>
                    <a:pt x="104" y="199"/>
                  </a:lnTo>
                  <a:lnTo>
                    <a:pt x="178" y="147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293" name="Freeform 69"/>
            <p:cNvSpPr>
              <a:spLocks noEditPoints="1"/>
            </p:cNvSpPr>
            <p:nvPr/>
          </p:nvSpPr>
          <p:spPr bwMode="auto">
            <a:xfrm>
              <a:off x="2037" y="1074"/>
              <a:ext cx="491" cy="545"/>
            </a:xfrm>
            <a:custGeom>
              <a:avLst/>
              <a:gdLst>
                <a:gd name="T0" fmla="*/ 10 w 491"/>
                <a:gd name="T1" fmla="*/ 142 h 545"/>
                <a:gd name="T2" fmla="*/ 0 w 491"/>
                <a:gd name="T3" fmla="*/ 147 h 545"/>
                <a:gd name="T4" fmla="*/ 7 w 491"/>
                <a:gd name="T5" fmla="*/ 158 h 545"/>
                <a:gd name="T6" fmla="*/ 276 w 491"/>
                <a:gd name="T7" fmla="*/ 537 h 545"/>
                <a:gd name="T8" fmla="*/ 281 w 491"/>
                <a:gd name="T9" fmla="*/ 545 h 545"/>
                <a:gd name="T10" fmla="*/ 292 w 491"/>
                <a:gd name="T11" fmla="*/ 540 h 545"/>
                <a:gd name="T12" fmla="*/ 483 w 491"/>
                <a:gd name="T13" fmla="*/ 405 h 545"/>
                <a:gd name="T14" fmla="*/ 491 w 491"/>
                <a:gd name="T15" fmla="*/ 398 h 545"/>
                <a:gd name="T16" fmla="*/ 486 w 491"/>
                <a:gd name="T17" fmla="*/ 390 h 545"/>
                <a:gd name="T18" fmla="*/ 217 w 491"/>
                <a:gd name="T19" fmla="*/ 10 h 545"/>
                <a:gd name="T20" fmla="*/ 209 w 491"/>
                <a:gd name="T21" fmla="*/ 0 h 545"/>
                <a:gd name="T22" fmla="*/ 201 w 491"/>
                <a:gd name="T23" fmla="*/ 8 h 545"/>
                <a:gd name="T24" fmla="*/ 10 w 491"/>
                <a:gd name="T25" fmla="*/ 142 h 545"/>
                <a:gd name="T26" fmla="*/ 214 w 491"/>
                <a:gd name="T27" fmla="*/ 26 h 545"/>
                <a:gd name="T28" fmla="*/ 206 w 491"/>
                <a:gd name="T29" fmla="*/ 15 h 545"/>
                <a:gd name="T30" fmla="*/ 199 w 491"/>
                <a:gd name="T31" fmla="*/ 23 h 545"/>
                <a:gd name="T32" fmla="*/ 468 w 491"/>
                <a:gd name="T33" fmla="*/ 403 h 545"/>
                <a:gd name="T34" fmla="*/ 475 w 491"/>
                <a:gd name="T35" fmla="*/ 395 h 545"/>
                <a:gd name="T36" fmla="*/ 470 w 491"/>
                <a:gd name="T37" fmla="*/ 387 h 545"/>
                <a:gd name="T38" fmla="*/ 279 w 491"/>
                <a:gd name="T39" fmla="*/ 522 h 545"/>
                <a:gd name="T40" fmla="*/ 284 w 491"/>
                <a:gd name="T41" fmla="*/ 529 h 545"/>
                <a:gd name="T42" fmla="*/ 294 w 491"/>
                <a:gd name="T43" fmla="*/ 524 h 545"/>
                <a:gd name="T44" fmla="*/ 25 w 491"/>
                <a:gd name="T45" fmla="*/ 145 h 545"/>
                <a:gd name="T46" fmla="*/ 15 w 491"/>
                <a:gd name="T47" fmla="*/ 150 h 545"/>
                <a:gd name="T48" fmla="*/ 23 w 491"/>
                <a:gd name="T49" fmla="*/ 160 h 545"/>
                <a:gd name="T50" fmla="*/ 214 w 491"/>
                <a:gd name="T51" fmla="*/ 26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1" h="545">
                  <a:moveTo>
                    <a:pt x="10" y="142"/>
                  </a:moveTo>
                  <a:lnTo>
                    <a:pt x="0" y="147"/>
                  </a:lnTo>
                  <a:lnTo>
                    <a:pt x="7" y="158"/>
                  </a:lnTo>
                  <a:lnTo>
                    <a:pt x="276" y="537"/>
                  </a:lnTo>
                  <a:lnTo>
                    <a:pt x="281" y="545"/>
                  </a:lnTo>
                  <a:lnTo>
                    <a:pt x="292" y="540"/>
                  </a:lnTo>
                  <a:lnTo>
                    <a:pt x="483" y="405"/>
                  </a:lnTo>
                  <a:lnTo>
                    <a:pt x="491" y="398"/>
                  </a:lnTo>
                  <a:lnTo>
                    <a:pt x="486" y="390"/>
                  </a:lnTo>
                  <a:lnTo>
                    <a:pt x="217" y="10"/>
                  </a:lnTo>
                  <a:lnTo>
                    <a:pt x="209" y="0"/>
                  </a:lnTo>
                  <a:lnTo>
                    <a:pt x="201" y="8"/>
                  </a:lnTo>
                  <a:lnTo>
                    <a:pt x="10" y="142"/>
                  </a:lnTo>
                  <a:close/>
                  <a:moveTo>
                    <a:pt x="214" y="26"/>
                  </a:moveTo>
                  <a:lnTo>
                    <a:pt x="206" y="15"/>
                  </a:lnTo>
                  <a:lnTo>
                    <a:pt x="199" y="23"/>
                  </a:lnTo>
                  <a:lnTo>
                    <a:pt x="468" y="403"/>
                  </a:lnTo>
                  <a:lnTo>
                    <a:pt x="475" y="395"/>
                  </a:lnTo>
                  <a:lnTo>
                    <a:pt x="470" y="387"/>
                  </a:lnTo>
                  <a:lnTo>
                    <a:pt x="279" y="522"/>
                  </a:lnTo>
                  <a:lnTo>
                    <a:pt x="284" y="529"/>
                  </a:lnTo>
                  <a:lnTo>
                    <a:pt x="294" y="524"/>
                  </a:lnTo>
                  <a:lnTo>
                    <a:pt x="25" y="145"/>
                  </a:lnTo>
                  <a:lnTo>
                    <a:pt x="15" y="150"/>
                  </a:lnTo>
                  <a:lnTo>
                    <a:pt x="23" y="160"/>
                  </a:lnTo>
                  <a:lnTo>
                    <a:pt x="214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294" name="Freeform 70"/>
            <p:cNvSpPr>
              <a:spLocks/>
            </p:cNvSpPr>
            <p:nvPr/>
          </p:nvSpPr>
          <p:spPr bwMode="auto">
            <a:xfrm>
              <a:off x="2474" y="1495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5 h 39"/>
                <a:gd name="T4" fmla="*/ 56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5"/>
                  </a:lnTo>
                  <a:lnTo>
                    <a:pt x="56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295" name="Freeform 71"/>
            <p:cNvSpPr>
              <a:spLocks/>
            </p:cNvSpPr>
            <p:nvPr/>
          </p:nvSpPr>
          <p:spPr bwMode="auto">
            <a:xfrm>
              <a:off x="2574" y="1536"/>
              <a:ext cx="62" cy="39"/>
            </a:xfrm>
            <a:custGeom>
              <a:avLst/>
              <a:gdLst>
                <a:gd name="T0" fmla="*/ 6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6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6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296" name="Freeform 72"/>
            <p:cNvSpPr>
              <a:spLocks/>
            </p:cNvSpPr>
            <p:nvPr/>
          </p:nvSpPr>
          <p:spPr bwMode="auto">
            <a:xfrm>
              <a:off x="2675" y="1578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7 w 62"/>
                <a:gd name="T5" fmla="*/ 41 h 41"/>
                <a:gd name="T6" fmla="*/ 62 w 62"/>
                <a:gd name="T7" fmla="*/ 25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7" y="41"/>
                  </a:lnTo>
                  <a:lnTo>
                    <a:pt x="62" y="2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297" name="Freeform 73"/>
            <p:cNvSpPr>
              <a:spLocks/>
            </p:cNvSpPr>
            <p:nvPr/>
          </p:nvSpPr>
          <p:spPr bwMode="auto">
            <a:xfrm>
              <a:off x="2774" y="1619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6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6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298" name="Freeform 74"/>
            <p:cNvSpPr>
              <a:spLocks/>
            </p:cNvSpPr>
            <p:nvPr/>
          </p:nvSpPr>
          <p:spPr bwMode="auto">
            <a:xfrm>
              <a:off x="2874" y="1663"/>
              <a:ext cx="62" cy="38"/>
            </a:xfrm>
            <a:custGeom>
              <a:avLst/>
              <a:gdLst>
                <a:gd name="T0" fmla="*/ 6 w 62"/>
                <a:gd name="T1" fmla="*/ 0 h 38"/>
                <a:gd name="T2" fmla="*/ 0 w 62"/>
                <a:gd name="T3" fmla="*/ 15 h 38"/>
                <a:gd name="T4" fmla="*/ 57 w 62"/>
                <a:gd name="T5" fmla="*/ 38 h 38"/>
                <a:gd name="T6" fmla="*/ 62 w 62"/>
                <a:gd name="T7" fmla="*/ 23 h 38"/>
                <a:gd name="T8" fmla="*/ 6 w 62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8">
                  <a:moveTo>
                    <a:pt x="6" y="0"/>
                  </a:moveTo>
                  <a:lnTo>
                    <a:pt x="0" y="15"/>
                  </a:lnTo>
                  <a:lnTo>
                    <a:pt x="57" y="38"/>
                  </a:lnTo>
                  <a:lnTo>
                    <a:pt x="62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299" name="Freeform 75"/>
            <p:cNvSpPr>
              <a:spLocks/>
            </p:cNvSpPr>
            <p:nvPr/>
          </p:nvSpPr>
          <p:spPr bwMode="auto">
            <a:xfrm>
              <a:off x="2975" y="1704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00" name="Freeform 76"/>
            <p:cNvSpPr>
              <a:spLocks/>
            </p:cNvSpPr>
            <p:nvPr/>
          </p:nvSpPr>
          <p:spPr bwMode="auto">
            <a:xfrm>
              <a:off x="3076" y="1745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4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01" name="Freeform 77"/>
            <p:cNvSpPr>
              <a:spLocks/>
            </p:cNvSpPr>
            <p:nvPr/>
          </p:nvSpPr>
          <p:spPr bwMode="auto">
            <a:xfrm>
              <a:off x="3174" y="1787"/>
              <a:ext cx="65" cy="38"/>
            </a:xfrm>
            <a:custGeom>
              <a:avLst/>
              <a:gdLst>
                <a:gd name="T0" fmla="*/ 6 w 65"/>
                <a:gd name="T1" fmla="*/ 0 h 38"/>
                <a:gd name="T2" fmla="*/ 0 w 65"/>
                <a:gd name="T3" fmla="*/ 15 h 38"/>
                <a:gd name="T4" fmla="*/ 60 w 65"/>
                <a:gd name="T5" fmla="*/ 38 h 38"/>
                <a:gd name="T6" fmla="*/ 65 w 65"/>
                <a:gd name="T7" fmla="*/ 23 h 38"/>
                <a:gd name="T8" fmla="*/ 6 w 6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38">
                  <a:moveTo>
                    <a:pt x="6" y="0"/>
                  </a:moveTo>
                  <a:lnTo>
                    <a:pt x="0" y="15"/>
                  </a:lnTo>
                  <a:lnTo>
                    <a:pt x="60" y="38"/>
                  </a:lnTo>
                  <a:lnTo>
                    <a:pt x="65" y="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02" name="Freeform 78"/>
            <p:cNvSpPr>
              <a:spLocks/>
            </p:cNvSpPr>
            <p:nvPr/>
          </p:nvSpPr>
          <p:spPr bwMode="auto">
            <a:xfrm>
              <a:off x="3275" y="1828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03" name="Freeform 79"/>
            <p:cNvSpPr>
              <a:spLocks/>
            </p:cNvSpPr>
            <p:nvPr/>
          </p:nvSpPr>
          <p:spPr bwMode="auto">
            <a:xfrm>
              <a:off x="3376" y="1869"/>
              <a:ext cx="62" cy="42"/>
            </a:xfrm>
            <a:custGeom>
              <a:avLst/>
              <a:gdLst>
                <a:gd name="T0" fmla="*/ 5 w 62"/>
                <a:gd name="T1" fmla="*/ 0 h 42"/>
                <a:gd name="T2" fmla="*/ 0 w 62"/>
                <a:gd name="T3" fmla="*/ 16 h 42"/>
                <a:gd name="T4" fmla="*/ 57 w 62"/>
                <a:gd name="T5" fmla="*/ 42 h 42"/>
                <a:gd name="T6" fmla="*/ 62 w 62"/>
                <a:gd name="T7" fmla="*/ 26 h 42"/>
                <a:gd name="T8" fmla="*/ 5 w 6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2">
                  <a:moveTo>
                    <a:pt x="5" y="0"/>
                  </a:moveTo>
                  <a:lnTo>
                    <a:pt x="0" y="16"/>
                  </a:lnTo>
                  <a:lnTo>
                    <a:pt x="57" y="42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04" name="Freeform 80"/>
            <p:cNvSpPr>
              <a:spLocks/>
            </p:cNvSpPr>
            <p:nvPr/>
          </p:nvSpPr>
          <p:spPr bwMode="auto">
            <a:xfrm>
              <a:off x="3477" y="1913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05" name="Freeform 81"/>
            <p:cNvSpPr>
              <a:spLocks/>
            </p:cNvSpPr>
            <p:nvPr/>
          </p:nvSpPr>
          <p:spPr bwMode="auto">
            <a:xfrm>
              <a:off x="3575" y="1955"/>
              <a:ext cx="65" cy="38"/>
            </a:xfrm>
            <a:custGeom>
              <a:avLst/>
              <a:gdLst>
                <a:gd name="T0" fmla="*/ 5 w 65"/>
                <a:gd name="T1" fmla="*/ 0 h 38"/>
                <a:gd name="T2" fmla="*/ 0 w 65"/>
                <a:gd name="T3" fmla="*/ 15 h 38"/>
                <a:gd name="T4" fmla="*/ 60 w 65"/>
                <a:gd name="T5" fmla="*/ 38 h 38"/>
                <a:gd name="T6" fmla="*/ 65 w 65"/>
                <a:gd name="T7" fmla="*/ 23 h 38"/>
                <a:gd name="T8" fmla="*/ 5 w 6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38">
                  <a:moveTo>
                    <a:pt x="5" y="0"/>
                  </a:moveTo>
                  <a:lnTo>
                    <a:pt x="0" y="15"/>
                  </a:lnTo>
                  <a:lnTo>
                    <a:pt x="60" y="38"/>
                  </a:lnTo>
                  <a:lnTo>
                    <a:pt x="65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06" name="Freeform 82"/>
            <p:cNvSpPr>
              <a:spLocks/>
            </p:cNvSpPr>
            <p:nvPr/>
          </p:nvSpPr>
          <p:spPr bwMode="auto">
            <a:xfrm>
              <a:off x="3676" y="1996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5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5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07" name="Freeform 83"/>
            <p:cNvSpPr>
              <a:spLocks/>
            </p:cNvSpPr>
            <p:nvPr/>
          </p:nvSpPr>
          <p:spPr bwMode="auto">
            <a:xfrm>
              <a:off x="3777" y="2037"/>
              <a:ext cx="62" cy="39"/>
            </a:xfrm>
            <a:custGeom>
              <a:avLst/>
              <a:gdLst>
                <a:gd name="T0" fmla="*/ 5 w 62"/>
                <a:gd name="T1" fmla="*/ 0 h 39"/>
                <a:gd name="T2" fmla="*/ 0 w 62"/>
                <a:gd name="T3" fmla="*/ 16 h 39"/>
                <a:gd name="T4" fmla="*/ 57 w 62"/>
                <a:gd name="T5" fmla="*/ 39 h 39"/>
                <a:gd name="T6" fmla="*/ 62 w 62"/>
                <a:gd name="T7" fmla="*/ 23 h 39"/>
                <a:gd name="T8" fmla="*/ 5 w 62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9">
                  <a:moveTo>
                    <a:pt x="5" y="0"/>
                  </a:moveTo>
                  <a:lnTo>
                    <a:pt x="0" y="16"/>
                  </a:lnTo>
                  <a:lnTo>
                    <a:pt x="57" y="39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08" name="Freeform 84"/>
            <p:cNvSpPr>
              <a:spLocks/>
            </p:cNvSpPr>
            <p:nvPr/>
          </p:nvSpPr>
          <p:spPr bwMode="auto">
            <a:xfrm>
              <a:off x="3878" y="2079"/>
              <a:ext cx="62" cy="38"/>
            </a:xfrm>
            <a:custGeom>
              <a:avLst/>
              <a:gdLst>
                <a:gd name="T0" fmla="*/ 5 w 62"/>
                <a:gd name="T1" fmla="*/ 0 h 38"/>
                <a:gd name="T2" fmla="*/ 0 w 62"/>
                <a:gd name="T3" fmla="*/ 15 h 38"/>
                <a:gd name="T4" fmla="*/ 57 w 62"/>
                <a:gd name="T5" fmla="*/ 38 h 38"/>
                <a:gd name="T6" fmla="*/ 62 w 62"/>
                <a:gd name="T7" fmla="*/ 23 h 38"/>
                <a:gd name="T8" fmla="*/ 5 w 62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8">
                  <a:moveTo>
                    <a:pt x="5" y="0"/>
                  </a:moveTo>
                  <a:lnTo>
                    <a:pt x="0" y="15"/>
                  </a:lnTo>
                  <a:lnTo>
                    <a:pt x="57" y="38"/>
                  </a:lnTo>
                  <a:lnTo>
                    <a:pt x="62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09" name="Freeform 85"/>
            <p:cNvSpPr>
              <a:spLocks/>
            </p:cNvSpPr>
            <p:nvPr/>
          </p:nvSpPr>
          <p:spPr bwMode="auto">
            <a:xfrm>
              <a:off x="3979" y="2120"/>
              <a:ext cx="62" cy="41"/>
            </a:xfrm>
            <a:custGeom>
              <a:avLst/>
              <a:gdLst>
                <a:gd name="T0" fmla="*/ 5 w 62"/>
                <a:gd name="T1" fmla="*/ 0 h 41"/>
                <a:gd name="T2" fmla="*/ 0 w 62"/>
                <a:gd name="T3" fmla="*/ 15 h 41"/>
                <a:gd name="T4" fmla="*/ 56 w 62"/>
                <a:gd name="T5" fmla="*/ 41 h 41"/>
                <a:gd name="T6" fmla="*/ 62 w 62"/>
                <a:gd name="T7" fmla="*/ 26 h 41"/>
                <a:gd name="T8" fmla="*/ 5 w 6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41">
                  <a:moveTo>
                    <a:pt x="5" y="0"/>
                  </a:moveTo>
                  <a:lnTo>
                    <a:pt x="0" y="15"/>
                  </a:lnTo>
                  <a:lnTo>
                    <a:pt x="56" y="41"/>
                  </a:lnTo>
                  <a:lnTo>
                    <a:pt x="62" y="2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15" name="Rectangle 91"/>
            <p:cNvSpPr>
              <a:spLocks noChangeArrowheads="1"/>
            </p:cNvSpPr>
            <p:nvPr/>
          </p:nvSpPr>
          <p:spPr bwMode="auto">
            <a:xfrm>
              <a:off x="2365" y="2050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16" name="Rectangle 92"/>
            <p:cNvSpPr>
              <a:spLocks noChangeArrowheads="1"/>
            </p:cNvSpPr>
            <p:nvPr/>
          </p:nvSpPr>
          <p:spPr bwMode="auto">
            <a:xfrm>
              <a:off x="2365" y="1942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17" name="Rectangle 93"/>
            <p:cNvSpPr>
              <a:spLocks noChangeArrowheads="1"/>
            </p:cNvSpPr>
            <p:nvPr/>
          </p:nvSpPr>
          <p:spPr bwMode="auto">
            <a:xfrm>
              <a:off x="2365" y="1833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18" name="Rectangle 94"/>
            <p:cNvSpPr>
              <a:spLocks noChangeArrowheads="1"/>
            </p:cNvSpPr>
            <p:nvPr/>
          </p:nvSpPr>
          <p:spPr bwMode="auto">
            <a:xfrm>
              <a:off x="2365" y="1725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19" name="Rectangle 95"/>
            <p:cNvSpPr>
              <a:spLocks noChangeArrowheads="1"/>
            </p:cNvSpPr>
            <p:nvPr/>
          </p:nvSpPr>
          <p:spPr bwMode="auto">
            <a:xfrm>
              <a:off x="2365" y="1616"/>
              <a:ext cx="15" cy="6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320" name="Rectangle 96"/>
            <p:cNvSpPr>
              <a:spLocks noChangeArrowheads="1"/>
            </p:cNvSpPr>
            <p:nvPr/>
          </p:nvSpPr>
          <p:spPr bwMode="auto">
            <a:xfrm>
              <a:off x="2365" y="1554"/>
              <a:ext cx="15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229" name="Text Box 5"/>
            <p:cNvSpPr txBox="1">
              <a:spLocks noChangeArrowheads="1"/>
            </p:cNvSpPr>
            <p:nvPr/>
          </p:nvSpPr>
          <p:spPr bwMode="auto">
            <a:xfrm>
              <a:off x="2592" y="1152"/>
              <a:ext cx="86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/>
                <a:t>Kamera 1</a:t>
              </a:r>
            </a:p>
          </p:txBody>
        </p:sp>
      </p:grp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152400" y="1739900"/>
            <a:ext cx="29718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Nelze provádět nebo nastřihnout ihned po sobě záběr kamery 1 a kamery 2!</a:t>
            </a:r>
          </a:p>
        </p:txBody>
      </p:sp>
      <p:grpSp>
        <p:nvGrpSpPr>
          <p:cNvPr id="52349" name="Group 125"/>
          <p:cNvGrpSpPr>
            <a:grpSpLocks/>
          </p:cNvGrpSpPr>
          <p:nvPr/>
        </p:nvGrpSpPr>
        <p:grpSpPr bwMode="auto">
          <a:xfrm>
            <a:off x="3295650" y="3733800"/>
            <a:ext cx="4324350" cy="2576513"/>
            <a:chOff x="2076" y="2352"/>
            <a:chExt cx="2724" cy="1623"/>
          </a:xfrm>
        </p:grpSpPr>
        <p:sp>
          <p:nvSpPr>
            <p:cNvPr id="52230" name="Text Box 6"/>
            <p:cNvSpPr txBox="1">
              <a:spLocks noChangeArrowheads="1"/>
            </p:cNvSpPr>
            <p:nvPr/>
          </p:nvSpPr>
          <p:spPr bwMode="auto">
            <a:xfrm>
              <a:off x="3936" y="3744"/>
              <a:ext cx="86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/>
                <a:t>Kamera 2</a:t>
              </a:r>
            </a:p>
          </p:txBody>
        </p:sp>
        <p:grpSp>
          <p:nvGrpSpPr>
            <p:cNvPr id="52322" name="Group 98"/>
            <p:cNvGrpSpPr>
              <a:grpSpLocks/>
            </p:cNvGrpSpPr>
            <p:nvPr/>
          </p:nvGrpSpPr>
          <p:grpSpPr bwMode="auto">
            <a:xfrm rot="-8921226">
              <a:off x="2076" y="2352"/>
              <a:ext cx="2004" cy="1087"/>
              <a:chOff x="2037" y="1074"/>
              <a:chExt cx="2004" cy="1087"/>
            </a:xfrm>
          </p:grpSpPr>
          <p:sp>
            <p:nvSpPr>
              <p:cNvPr id="52323" name="Freeform 99"/>
              <p:cNvSpPr>
                <a:spLocks/>
              </p:cNvSpPr>
              <p:nvPr/>
            </p:nvSpPr>
            <p:spPr bwMode="auto">
              <a:xfrm>
                <a:off x="2052" y="1089"/>
                <a:ext cx="460" cy="514"/>
              </a:xfrm>
              <a:custGeom>
                <a:avLst/>
                <a:gdLst>
                  <a:gd name="T0" fmla="*/ 74 w 178"/>
                  <a:gd name="T1" fmla="*/ 0 h 199"/>
                  <a:gd name="T2" fmla="*/ 0 w 178"/>
                  <a:gd name="T3" fmla="*/ 52 h 199"/>
                  <a:gd name="T4" fmla="*/ 104 w 178"/>
                  <a:gd name="T5" fmla="*/ 199 h 199"/>
                  <a:gd name="T6" fmla="*/ 178 w 178"/>
                  <a:gd name="T7" fmla="*/ 147 h 199"/>
                  <a:gd name="T8" fmla="*/ 74 w 178"/>
                  <a:gd name="T9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199">
                    <a:moveTo>
                      <a:pt x="74" y="0"/>
                    </a:moveTo>
                    <a:lnTo>
                      <a:pt x="0" y="52"/>
                    </a:lnTo>
                    <a:lnTo>
                      <a:pt x="104" y="199"/>
                    </a:lnTo>
                    <a:lnTo>
                      <a:pt x="178" y="147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24" name="Freeform 100"/>
              <p:cNvSpPr>
                <a:spLocks noEditPoints="1"/>
              </p:cNvSpPr>
              <p:nvPr/>
            </p:nvSpPr>
            <p:spPr bwMode="auto">
              <a:xfrm>
                <a:off x="2037" y="1074"/>
                <a:ext cx="491" cy="545"/>
              </a:xfrm>
              <a:custGeom>
                <a:avLst/>
                <a:gdLst>
                  <a:gd name="T0" fmla="*/ 10 w 491"/>
                  <a:gd name="T1" fmla="*/ 142 h 545"/>
                  <a:gd name="T2" fmla="*/ 0 w 491"/>
                  <a:gd name="T3" fmla="*/ 147 h 545"/>
                  <a:gd name="T4" fmla="*/ 7 w 491"/>
                  <a:gd name="T5" fmla="*/ 158 h 545"/>
                  <a:gd name="T6" fmla="*/ 276 w 491"/>
                  <a:gd name="T7" fmla="*/ 537 h 545"/>
                  <a:gd name="T8" fmla="*/ 281 w 491"/>
                  <a:gd name="T9" fmla="*/ 545 h 545"/>
                  <a:gd name="T10" fmla="*/ 292 w 491"/>
                  <a:gd name="T11" fmla="*/ 540 h 545"/>
                  <a:gd name="T12" fmla="*/ 483 w 491"/>
                  <a:gd name="T13" fmla="*/ 405 h 545"/>
                  <a:gd name="T14" fmla="*/ 491 w 491"/>
                  <a:gd name="T15" fmla="*/ 398 h 545"/>
                  <a:gd name="T16" fmla="*/ 486 w 491"/>
                  <a:gd name="T17" fmla="*/ 390 h 545"/>
                  <a:gd name="T18" fmla="*/ 217 w 491"/>
                  <a:gd name="T19" fmla="*/ 10 h 545"/>
                  <a:gd name="T20" fmla="*/ 209 w 491"/>
                  <a:gd name="T21" fmla="*/ 0 h 545"/>
                  <a:gd name="T22" fmla="*/ 201 w 491"/>
                  <a:gd name="T23" fmla="*/ 8 h 545"/>
                  <a:gd name="T24" fmla="*/ 10 w 491"/>
                  <a:gd name="T25" fmla="*/ 142 h 545"/>
                  <a:gd name="T26" fmla="*/ 214 w 491"/>
                  <a:gd name="T27" fmla="*/ 26 h 545"/>
                  <a:gd name="T28" fmla="*/ 206 w 491"/>
                  <a:gd name="T29" fmla="*/ 15 h 545"/>
                  <a:gd name="T30" fmla="*/ 199 w 491"/>
                  <a:gd name="T31" fmla="*/ 23 h 545"/>
                  <a:gd name="T32" fmla="*/ 468 w 491"/>
                  <a:gd name="T33" fmla="*/ 403 h 545"/>
                  <a:gd name="T34" fmla="*/ 475 w 491"/>
                  <a:gd name="T35" fmla="*/ 395 h 545"/>
                  <a:gd name="T36" fmla="*/ 470 w 491"/>
                  <a:gd name="T37" fmla="*/ 387 h 545"/>
                  <a:gd name="T38" fmla="*/ 279 w 491"/>
                  <a:gd name="T39" fmla="*/ 522 h 545"/>
                  <a:gd name="T40" fmla="*/ 284 w 491"/>
                  <a:gd name="T41" fmla="*/ 529 h 545"/>
                  <a:gd name="T42" fmla="*/ 294 w 491"/>
                  <a:gd name="T43" fmla="*/ 524 h 545"/>
                  <a:gd name="T44" fmla="*/ 25 w 491"/>
                  <a:gd name="T45" fmla="*/ 145 h 545"/>
                  <a:gd name="T46" fmla="*/ 15 w 491"/>
                  <a:gd name="T47" fmla="*/ 150 h 545"/>
                  <a:gd name="T48" fmla="*/ 23 w 491"/>
                  <a:gd name="T49" fmla="*/ 160 h 545"/>
                  <a:gd name="T50" fmla="*/ 214 w 491"/>
                  <a:gd name="T51" fmla="*/ 26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91" h="545">
                    <a:moveTo>
                      <a:pt x="10" y="142"/>
                    </a:moveTo>
                    <a:lnTo>
                      <a:pt x="0" y="147"/>
                    </a:lnTo>
                    <a:lnTo>
                      <a:pt x="7" y="158"/>
                    </a:lnTo>
                    <a:lnTo>
                      <a:pt x="276" y="537"/>
                    </a:lnTo>
                    <a:lnTo>
                      <a:pt x="281" y="545"/>
                    </a:lnTo>
                    <a:lnTo>
                      <a:pt x="292" y="540"/>
                    </a:lnTo>
                    <a:lnTo>
                      <a:pt x="483" y="405"/>
                    </a:lnTo>
                    <a:lnTo>
                      <a:pt x="491" y="398"/>
                    </a:lnTo>
                    <a:lnTo>
                      <a:pt x="486" y="390"/>
                    </a:lnTo>
                    <a:lnTo>
                      <a:pt x="217" y="10"/>
                    </a:lnTo>
                    <a:lnTo>
                      <a:pt x="209" y="0"/>
                    </a:lnTo>
                    <a:lnTo>
                      <a:pt x="201" y="8"/>
                    </a:lnTo>
                    <a:lnTo>
                      <a:pt x="10" y="142"/>
                    </a:lnTo>
                    <a:close/>
                    <a:moveTo>
                      <a:pt x="214" y="26"/>
                    </a:moveTo>
                    <a:lnTo>
                      <a:pt x="206" y="15"/>
                    </a:lnTo>
                    <a:lnTo>
                      <a:pt x="199" y="23"/>
                    </a:lnTo>
                    <a:lnTo>
                      <a:pt x="468" y="403"/>
                    </a:lnTo>
                    <a:lnTo>
                      <a:pt x="475" y="395"/>
                    </a:lnTo>
                    <a:lnTo>
                      <a:pt x="470" y="387"/>
                    </a:lnTo>
                    <a:lnTo>
                      <a:pt x="279" y="522"/>
                    </a:lnTo>
                    <a:lnTo>
                      <a:pt x="284" y="529"/>
                    </a:lnTo>
                    <a:lnTo>
                      <a:pt x="294" y="524"/>
                    </a:lnTo>
                    <a:lnTo>
                      <a:pt x="25" y="145"/>
                    </a:lnTo>
                    <a:lnTo>
                      <a:pt x="15" y="150"/>
                    </a:lnTo>
                    <a:lnTo>
                      <a:pt x="23" y="160"/>
                    </a:lnTo>
                    <a:lnTo>
                      <a:pt x="214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25" name="Freeform 101"/>
              <p:cNvSpPr>
                <a:spLocks/>
              </p:cNvSpPr>
              <p:nvPr/>
            </p:nvSpPr>
            <p:spPr bwMode="auto">
              <a:xfrm>
                <a:off x="2474" y="1495"/>
                <a:ext cx="62" cy="39"/>
              </a:xfrm>
              <a:custGeom>
                <a:avLst/>
                <a:gdLst>
                  <a:gd name="T0" fmla="*/ 5 w 62"/>
                  <a:gd name="T1" fmla="*/ 0 h 39"/>
                  <a:gd name="T2" fmla="*/ 0 w 62"/>
                  <a:gd name="T3" fmla="*/ 15 h 39"/>
                  <a:gd name="T4" fmla="*/ 56 w 62"/>
                  <a:gd name="T5" fmla="*/ 39 h 39"/>
                  <a:gd name="T6" fmla="*/ 62 w 62"/>
                  <a:gd name="T7" fmla="*/ 23 h 39"/>
                  <a:gd name="T8" fmla="*/ 5 w 62"/>
                  <a:gd name="T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39">
                    <a:moveTo>
                      <a:pt x="5" y="0"/>
                    </a:moveTo>
                    <a:lnTo>
                      <a:pt x="0" y="15"/>
                    </a:lnTo>
                    <a:lnTo>
                      <a:pt x="56" y="39"/>
                    </a:lnTo>
                    <a:lnTo>
                      <a:pt x="62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26" name="Freeform 102"/>
              <p:cNvSpPr>
                <a:spLocks/>
              </p:cNvSpPr>
              <p:nvPr/>
            </p:nvSpPr>
            <p:spPr bwMode="auto">
              <a:xfrm>
                <a:off x="2574" y="1536"/>
                <a:ext cx="62" cy="39"/>
              </a:xfrm>
              <a:custGeom>
                <a:avLst/>
                <a:gdLst>
                  <a:gd name="T0" fmla="*/ 6 w 62"/>
                  <a:gd name="T1" fmla="*/ 0 h 39"/>
                  <a:gd name="T2" fmla="*/ 0 w 62"/>
                  <a:gd name="T3" fmla="*/ 16 h 39"/>
                  <a:gd name="T4" fmla="*/ 57 w 62"/>
                  <a:gd name="T5" fmla="*/ 39 h 39"/>
                  <a:gd name="T6" fmla="*/ 62 w 62"/>
                  <a:gd name="T7" fmla="*/ 23 h 39"/>
                  <a:gd name="T8" fmla="*/ 6 w 62"/>
                  <a:gd name="T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39">
                    <a:moveTo>
                      <a:pt x="6" y="0"/>
                    </a:moveTo>
                    <a:lnTo>
                      <a:pt x="0" y="16"/>
                    </a:lnTo>
                    <a:lnTo>
                      <a:pt x="57" y="39"/>
                    </a:lnTo>
                    <a:lnTo>
                      <a:pt x="62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27" name="Freeform 103"/>
              <p:cNvSpPr>
                <a:spLocks/>
              </p:cNvSpPr>
              <p:nvPr/>
            </p:nvSpPr>
            <p:spPr bwMode="auto">
              <a:xfrm>
                <a:off x="2675" y="1578"/>
                <a:ext cx="62" cy="41"/>
              </a:xfrm>
              <a:custGeom>
                <a:avLst/>
                <a:gdLst>
                  <a:gd name="T0" fmla="*/ 5 w 62"/>
                  <a:gd name="T1" fmla="*/ 0 h 41"/>
                  <a:gd name="T2" fmla="*/ 0 w 62"/>
                  <a:gd name="T3" fmla="*/ 15 h 41"/>
                  <a:gd name="T4" fmla="*/ 57 w 62"/>
                  <a:gd name="T5" fmla="*/ 41 h 41"/>
                  <a:gd name="T6" fmla="*/ 62 w 62"/>
                  <a:gd name="T7" fmla="*/ 25 h 41"/>
                  <a:gd name="T8" fmla="*/ 5 w 62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41">
                    <a:moveTo>
                      <a:pt x="5" y="0"/>
                    </a:moveTo>
                    <a:lnTo>
                      <a:pt x="0" y="15"/>
                    </a:lnTo>
                    <a:lnTo>
                      <a:pt x="57" y="41"/>
                    </a:lnTo>
                    <a:lnTo>
                      <a:pt x="62" y="25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28" name="Freeform 104"/>
              <p:cNvSpPr>
                <a:spLocks/>
              </p:cNvSpPr>
              <p:nvPr/>
            </p:nvSpPr>
            <p:spPr bwMode="auto">
              <a:xfrm>
                <a:off x="2774" y="1619"/>
                <a:ext cx="62" cy="41"/>
              </a:xfrm>
              <a:custGeom>
                <a:avLst/>
                <a:gdLst>
                  <a:gd name="T0" fmla="*/ 5 w 62"/>
                  <a:gd name="T1" fmla="*/ 0 h 41"/>
                  <a:gd name="T2" fmla="*/ 0 w 62"/>
                  <a:gd name="T3" fmla="*/ 15 h 41"/>
                  <a:gd name="T4" fmla="*/ 56 w 62"/>
                  <a:gd name="T5" fmla="*/ 41 h 41"/>
                  <a:gd name="T6" fmla="*/ 62 w 62"/>
                  <a:gd name="T7" fmla="*/ 26 h 41"/>
                  <a:gd name="T8" fmla="*/ 5 w 62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41">
                    <a:moveTo>
                      <a:pt x="5" y="0"/>
                    </a:moveTo>
                    <a:lnTo>
                      <a:pt x="0" y="15"/>
                    </a:lnTo>
                    <a:lnTo>
                      <a:pt x="56" y="41"/>
                    </a:lnTo>
                    <a:lnTo>
                      <a:pt x="62" y="26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29" name="Freeform 105"/>
              <p:cNvSpPr>
                <a:spLocks/>
              </p:cNvSpPr>
              <p:nvPr/>
            </p:nvSpPr>
            <p:spPr bwMode="auto">
              <a:xfrm>
                <a:off x="2874" y="1663"/>
                <a:ext cx="62" cy="38"/>
              </a:xfrm>
              <a:custGeom>
                <a:avLst/>
                <a:gdLst>
                  <a:gd name="T0" fmla="*/ 6 w 62"/>
                  <a:gd name="T1" fmla="*/ 0 h 38"/>
                  <a:gd name="T2" fmla="*/ 0 w 62"/>
                  <a:gd name="T3" fmla="*/ 15 h 38"/>
                  <a:gd name="T4" fmla="*/ 57 w 62"/>
                  <a:gd name="T5" fmla="*/ 38 h 38"/>
                  <a:gd name="T6" fmla="*/ 62 w 62"/>
                  <a:gd name="T7" fmla="*/ 23 h 38"/>
                  <a:gd name="T8" fmla="*/ 6 w 62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38">
                    <a:moveTo>
                      <a:pt x="6" y="0"/>
                    </a:moveTo>
                    <a:lnTo>
                      <a:pt x="0" y="15"/>
                    </a:lnTo>
                    <a:lnTo>
                      <a:pt x="57" y="38"/>
                    </a:lnTo>
                    <a:lnTo>
                      <a:pt x="62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30" name="Freeform 106"/>
              <p:cNvSpPr>
                <a:spLocks/>
              </p:cNvSpPr>
              <p:nvPr/>
            </p:nvSpPr>
            <p:spPr bwMode="auto">
              <a:xfrm>
                <a:off x="2975" y="1704"/>
                <a:ext cx="62" cy="39"/>
              </a:xfrm>
              <a:custGeom>
                <a:avLst/>
                <a:gdLst>
                  <a:gd name="T0" fmla="*/ 5 w 62"/>
                  <a:gd name="T1" fmla="*/ 0 h 39"/>
                  <a:gd name="T2" fmla="*/ 0 w 62"/>
                  <a:gd name="T3" fmla="*/ 16 h 39"/>
                  <a:gd name="T4" fmla="*/ 57 w 62"/>
                  <a:gd name="T5" fmla="*/ 39 h 39"/>
                  <a:gd name="T6" fmla="*/ 62 w 62"/>
                  <a:gd name="T7" fmla="*/ 23 h 39"/>
                  <a:gd name="T8" fmla="*/ 5 w 62"/>
                  <a:gd name="T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39">
                    <a:moveTo>
                      <a:pt x="5" y="0"/>
                    </a:moveTo>
                    <a:lnTo>
                      <a:pt x="0" y="16"/>
                    </a:lnTo>
                    <a:lnTo>
                      <a:pt x="57" y="39"/>
                    </a:lnTo>
                    <a:lnTo>
                      <a:pt x="62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31" name="Freeform 107"/>
              <p:cNvSpPr>
                <a:spLocks/>
              </p:cNvSpPr>
              <p:nvPr/>
            </p:nvSpPr>
            <p:spPr bwMode="auto">
              <a:xfrm>
                <a:off x="3076" y="1745"/>
                <a:ext cx="62" cy="39"/>
              </a:xfrm>
              <a:custGeom>
                <a:avLst/>
                <a:gdLst>
                  <a:gd name="T0" fmla="*/ 5 w 62"/>
                  <a:gd name="T1" fmla="*/ 0 h 39"/>
                  <a:gd name="T2" fmla="*/ 0 w 62"/>
                  <a:gd name="T3" fmla="*/ 16 h 39"/>
                  <a:gd name="T4" fmla="*/ 57 w 62"/>
                  <a:gd name="T5" fmla="*/ 39 h 39"/>
                  <a:gd name="T6" fmla="*/ 62 w 62"/>
                  <a:gd name="T7" fmla="*/ 24 h 39"/>
                  <a:gd name="T8" fmla="*/ 5 w 62"/>
                  <a:gd name="T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39">
                    <a:moveTo>
                      <a:pt x="5" y="0"/>
                    </a:moveTo>
                    <a:lnTo>
                      <a:pt x="0" y="16"/>
                    </a:lnTo>
                    <a:lnTo>
                      <a:pt x="57" y="39"/>
                    </a:lnTo>
                    <a:lnTo>
                      <a:pt x="62" y="24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32" name="Freeform 108"/>
              <p:cNvSpPr>
                <a:spLocks/>
              </p:cNvSpPr>
              <p:nvPr/>
            </p:nvSpPr>
            <p:spPr bwMode="auto">
              <a:xfrm>
                <a:off x="3174" y="1787"/>
                <a:ext cx="65" cy="38"/>
              </a:xfrm>
              <a:custGeom>
                <a:avLst/>
                <a:gdLst>
                  <a:gd name="T0" fmla="*/ 6 w 65"/>
                  <a:gd name="T1" fmla="*/ 0 h 38"/>
                  <a:gd name="T2" fmla="*/ 0 w 65"/>
                  <a:gd name="T3" fmla="*/ 15 h 38"/>
                  <a:gd name="T4" fmla="*/ 60 w 65"/>
                  <a:gd name="T5" fmla="*/ 38 h 38"/>
                  <a:gd name="T6" fmla="*/ 65 w 65"/>
                  <a:gd name="T7" fmla="*/ 23 h 38"/>
                  <a:gd name="T8" fmla="*/ 6 w 6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38">
                    <a:moveTo>
                      <a:pt x="6" y="0"/>
                    </a:moveTo>
                    <a:lnTo>
                      <a:pt x="0" y="15"/>
                    </a:lnTo>
                    <a:lnTo>
                      <a:pt x="60" y="38"/>
                    </a:lnTo>
                    <a:lnTo>
                      <a:pt x="65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33" name="Freeform 109"/>
              <p:cNvSpPr>
                <a:spLocks/>
              </p:cNvSpPr>
              <p:nvPr/>
            </p:nvSpPr>
            <p:spPr bwMode="auto">
              <a:xfrm>
                <a:off x="3275" y="1828"/>
                <a:ext cx="62" cy="39"/>
              </a:xfrm>
              <a:custGeom>
                <a:avLst/>
                <a:gdLst>
                  <a:gd name="T0" fmla="*/ 5 w 62"/>
                  <a:gd name="T1" fmla="*/ 0 h 39"/>
                  <a:gd name="T2" fmla="*/ 0 w 62"/>
                  <a:gd name="T3" fmla="*/ 16 h 39"/>
                  <a:gd name="T4" fmla="*/ 57 w 62"/>
                  <a:gd name="T5" fmla="*/ 39 h 39"/>
                  <a:gd name="T6" fmla="*/ 62 w 62"/>
                  <a:gd name="T7" fmla="*/ 23 h 39"/>
                  <a:gd name="T8" fmla="*/ 5 w 62"/>
                  <a:gd name="T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39">
                    <a:moveTo>
                      <a:pt x="5" y="0"/>
                    </a:moveTo>
                    <a:lnTo>
                      <a:pt x="0" y="16"/>
                    </a:lnTo>
                    <a:lnTo>
                      <a:pt x="57" y="39"/>
                    </a:lnTo>
                    <a:lnTo>
                      <a:pt x="62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34" name="Freeform 110"/>
              <p:cNvSpPr>
                <a:spLocks/>
              </p:cNvSpPr>
              <p:nvPr/>
            </p:nvSpPr>
            <p:spPr bwMode="auto">
              <a:xfrm>
                <a:off x="3376" y="1869"/>
                <a:ext cx="62" cy="42"/>
              </a:xfrm>
              <a:custGeom>
                <a:avLst/>
                <a:gdLst>
                  <a:gd name="T0" fmla="*/ 5 w 62"/>
                  <a:gd name="T1" fmla="*/ 0 h 42"/>
                  <a:gd name="T2" fmla="*/ 0 w 62"/>
                  <a:gd name="T3" fmla="*/ 16 h 42"/>
                  <a:gd name="T4" fmla="*/ 57 w 62"/>
                  <a:gd name="T5" fmla="*/ 42 h 42"/>
                  <a:gd name="T6" fmla="*/ 62 w 62"/>
                  <a:gd name="T7" fmla="*/ 26 h 42"/>
                  <a:gd name="T8" fmla="*/ 5 w 62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42">
                    <a:moveTo>
                      <a:pt x="5" y="0"/>
                    </a:moveTo>
                    <a:lnTo>
                      <a:pt x="0" y="16"/>
                    </a:lnTo>
                    <a:lnTo>
                      <a:pt x="57" y="42"/>
                    </a:lnTo>
                    <a:lnTo>
                      <a:pt x="62" y="26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35" name="Freeform 111"/>
              <p:cNvSpPr>
                <a:spLocks/>
              </p:cNvSpPr>
              <p:nvPr/>
            </p:nvSpPr>
            <p:spPr bwMode="auto">
              <a:xfrm>
                <a:off x="3477" y="1913"/>
                <a:ext cx="62" cy="39"/>
              </a:xfrm>
              <a:custGeom>
                <a:avLst/>
                <a:gdLst>
                  <a:gd name="T0" fmla="*/ 5 w 62"/>
                  <a:gd name="T1" fmla="*/ 0 h 39"/>
                  <a:gd name="T2" fmla="*/ 0 w 62"/>
                  <a:gd name="T3" fmla="*/ 16 h 39"/>
                  <a:gd name="T4" fmla="*/ 57 w 62"/>
                  <a:gd name="T5" fmla="*/ 39 h 39"/>
                  <a:gd name="T6" fmla="*/ 62 w 62"/>
                  <a:gd name="T7" fmla="*/ 23 h 39"/>
                  <a:gd name="T8" fmla="*/ 5 w 62"/>
                  <a:gd name="T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39">
                    <a:moveTo>
                      <a:pt x="5" y="0"/>
                    </a:moveTo>
                    <a:lnTo>
                      <a:pt x="0" y="16"/>
                    </a:lnTo>
                    <a:lnTo>
                      <a:pt x="57" y="39"/>
                    </a:lnTo>
                    <a:lnTo>
                      <a:pt x="62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36" name="Freeform 112"/>
              <p:cNvSpPr>
                <a:spLocks/>
              </p:cNvSpPr>
              <p:nvPr/>
            </p:nvSpPr>
            <p:spPr bwMode="auto">
              <a:xfrm>
                <a:off x="3575" y="1955"/>
                <a:ext cx="65" cy="38"/>
              </a:xfrm>
              <a:custGeom>
                <a:avLst/>
                <a:gdLst>
                  <a:gd name="T0" fmla="*/ 5 w 65"/>
                  <a:gd name="T1" fmla="*/ 0 h 38"/>
                  <a:gd name="T2" fmla="*/ 0 w 65"/>
                  <a:gd name="T3" fmla="*/ 15 h 38"/>
                  <a:gd name="T4" fmla="*/ 60 w 65"/>
                  <a:gd name="T5" fmla="*/ 38 h 38"/>
                  <a:gd name="T6" fmla="*/ 65 w 65"/>
                  <a:gd name="T7" fmla="*/ 23 h 38"/>
                  <a:gd name="T8" fmla="*/ 5 w 6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38">
                    <a:moveTo>
                      <a:pt x="5" y="0"/>
                    </a:moveTo>
                    <a:lnTo>
                      <a:pt x="0" y="15"/>
                    </a:lnTo>
                    <a:lnTo>
                      <a:pt x="60" y="38"/>
                    </a:lnTo>
                    <a:lnTo>
                      <a:pt x="65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37" name="Freeform 113"/>
              <p:cNvSpPr>
                <a:spLocks/>
              </p:cNvSpPr>
              <p:nvPr/>
            </p:nvSpPr>
            <p:spPr bwMode="auto">
              <a:xfrm>
                <a:off x="3676" y="1996"/>
                <a:ext cx="62" cy="39"/>
              </a:xfrm>
              <a:custGeom>
                <a:avLst/>
                <a:gdLst>
                  <a:gd name="T0" fmla="*/ 5 w 62"/>
                  <a:gd name="T1" fmla="*/ 0 h 39"/>
                  <a:gd name="T2" fmla="*/ 0 w 62"/>
                  <a:gd name="T3" fmla="*/ 15 h 39"/>
                  <a:gd name="T4" fmla="*/ 57 w 62"/>
                  <a:gd name="T5" fmla="*/ 39 h 39"/>
                  <a:gd name="T6" fmla="*/ 62 w 62"/>
                  <a:gd name="T7" fmla="*/ 23 h 39"/>
                  <a:gd name="T8" fmla="*/ 5 w 62"/>
                  <a:gd name="T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39">
                    <a:moveTo>
                      <a:pt x="5" y="0"/>
                    </a:moveTo>
                    <a:lnTo>
                      <a:pt x="0" y="15"/>
                    </a:lnTo>
                    <a:lnTo>
                      <a:pt x="57" y="39"/>
                    </a:lnTo>
                    <a:lnTo>
                      <a:pt x="62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38" name="Freeform 114"/>
              <p:cNvSpPr>
                <a:spLocks/>
              </p:cNvSpPr>
              <p:nvPr/>
            </p:nvSpPr>
            <p:spPr bwMode="auto">
              <a:xfrm>
                <a:off x="3777" y="2037"/>
                <a:ext cx="62" cy="39"/>
              </a:xfrm>
              <a:custGeom>
                <a:avLst/>
                <a:gdLst>
                  <a:gd name="T0" fmla="*/ 5 w 62"/>
                  <a:gd name="T1" fmla="*/ 0 h 39"/>
                  <a:gd name="T2" fmla="*/ 0 w 62"/>
                  <a:gd name="T3" fmla="*/ 16 h 39"/>
                  <a:gd name="T4" fmla="*/ 57 w 62"/>
                  <a:gd name="T5" fmla="*/ 39 h 39"/>
                  <a:gd name="T6" fmla="*/ 62 w 62"/>
                  <a:gd name="T7" fmla="*/ 23 h 39"/>
                  <a:gd name="T8" fmla="*/ 5 w 62"/>
                  <a:gd name="T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39">
                    <a:moveTo>
                      <a:pt x="5" y="0"/>
                    </a:moveTo>
                    <a:lnTo>
                      <a:pt x="0" y="16"/>
                    </a:lnTo>
                    <a:lnTo>
                      <a:pt x="57" y="39"/>
                    </a:lnTo>
                    <a:lnTo>
                      <a:pt x="62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39" name="Freeform 115"/>
              <p:cNvSpPr>
                <a:spLocks/>
              </p:cNvSpPr>
              <p:nvPr/>
            </p:nvSpPr>
            <p:spPr bwMode="auto">
              <a:xfrm>
                <a:off x="3878" y="2079"/>
                <a:ext cx="62" cy="38"/>
              </a:xfrm>
              <a:custGeom>
                <a:avLst/>
                <a:gdLst>
                  <a:gd name="T0" fmla="*/ 5 w 62"/>
                  <a:gd name="T1" fmla="*/ 0 h 38"/>
                  <a:gd name="T2" fmla="*/ 0 w 62"/>
                  <a:gd name="T3" fmla="*/ 15 h 38"/>
                  <a:gd name="T4" fmla="*/ 57 w 62"/>
                  <a:gd name="T5" fmla="*/ 38 h 38"/>
                  <a:gd name="T6" fmla="*/ 62 w 62"/>
                  <a:gd name="T7" fmla="*/ 23 h 38"/>
                  <a:gd name="T8" fmla="*/ 5 w 62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38">
                    <a:moveTo>
                      <a:pt x="5" y="0"/>
                    </a:moveTo>
                    <a:lnTo>
                      <a:pt x="0" y="15"/>
                    </a:lnTo>
                    <a:lnTo>
                      <a:pt x="57" y="38"/>
                    </a:lnTo>
                    <a:lnTo>
                      <a:pt x="62" y="2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40" name="Freeform 116"/>
              <p:cNvSpPr>
                <a:spLocks/>
              </p:cNvSpPr>
              <p:nvPr/>
            </p:nvSpPr>
            <p:spPr bwMode="auto">
              <a:xfrm>
                <a:off x="3979" y="2120"/>
                <a:ext cx="62" cy="41"/>
              </a:xfrm>
              <a:custGeom>
                <a:avLst/>
                <a:gdLst>
                  <a:gd name="T0" fmla="*/ 5 w 62"/>
                  <a:gd name="T1" fmla="*/ 0 h 41"/>
                  <a:gd name="T2" fmla="*/ 0 w 62"/>
                  <a:gd name="T3" fmla="*/ 15 h 41"/>
                  <a:gd name="T4" fmla="*/ 56 w 62"/>
                  <a:gd name="T5" fmla="*/ 41 h 41"/>
                  <a:gd name="T6" fmla="*/ 62 w 62"/>
                  <a:gd name="T7" fmla="*/ 26 h 41"/>
                  <a:gd name="T8" fmla="*/ 5 w 62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41">
                    <a:moveTo>
                      <a:pt x="5" y="0"/>
                    </a:moveTo>
                    <a:lnTo>
                      <a:pt x="0" y="15"/>
                    </a:lnTo>
                    <a:lnTo>
                      <a:pt x="56" y="41"/>
                    </a:lnTo>
                    <a:lnTo>
                      <a:pt x="62" y="26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41" name="Rectangle 117"/>
              <p:cNvSpPr>
                <a:spLocks noChangeArrowheads="1"/>
              </p:cNvSpPr>
              <p:nvPr/>
            </p:nvSpPr>
            <p:spPr bwMode="auto">
              <a:xfrm>
                <a:off x="2365" y="2050"/>
                <a:ext cx="15" cy="6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42" name="Rectangle 118"/>
              <p:cNvSpPr>
                <a:spLocks noChangeArrowheads="1"/>
              </p:cNvSpPr>
              <p:nvPr/>
            </p:nvSpPr>
            <p:spPr bwMode="auto">
              <a:xfrm>
                <a:off x="2365" y="1942"/>
                <a:ext cx="15" cy="6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43" name="Rectangle 119"/>
              <p:cNvSpPr>
                <a:spLocks noChangeArrowheads="1"/>
              </p:cNvSpPr>
              <p:nvPr/>
            </p:nvSpPr>
            <p:spPr bwMode="auto">
              <a:xfrm>
                <a:off x="2365" y="1833"/>
                <a:ext cx="15" cy="6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44" name="Rectangle 120"/>
              <p:cNvSpPr>
                <a:spLocks noChangeArrowheads="1"/>
              </p:cNvSpPr>
              <p:nvPr/>
            </p:nvSpPr>
            <p:spPr bwMode="auto">
              <a:xfrm>
                <a:off x="2365" y="1725"/>
                <a:ext cx="15" cy="6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45" name="Rectangle 121"/>
              <p:cNvSpPr>
                <a:spLocks noChangeArrowheads="1"/>
              </p:cNvSpPr>
              <p:nvPr/>
            </p:nvSpPr>
            <p:spPr bwMode="auto">
              <a:xfrm>
                <a:off x="2365" y="1616"/>
                <a:ext cx="15" cy="6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46" name="Rectangle 122"/>
              <p:cNvSpPr>
                <a:spLocks noChangeArrowheads="1"/>
              </p:cNvSpPr>
              <p:nvPr/>
            </p:nvSpPr>
            <p:spPr bwMode="auto">
              <a:xfrm>
                <a:off x="2365" y="1554"/>
                <a:ext cx="15" cy="1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347" name="Text Box 123"/>
              <p:cNvSpPr txBox="1">
                <a:spLocks noChangeArrowheads="1"/>
              </p:cNvSpPr>
              <p:nvPr/>
            </p:nvSpPr>
            <p:spPr bwMode="auto">
              <a:xfrm>
                <a:off x="2592" y="1152"/>
                <a:ext cx="864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cs-CZ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2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2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62" grpId="0" animBg="1"/>
      <p:bldP spid="52232" grpId="0" autoUpdateAnimBg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1192</TotalTime>
  <Words>333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7" baseType="lpstr">
      <vt:lpstr>Arial</vt:lpstr>
      <vt:lpstr>Calibri</vt:lpstr>
      <vt:lpstr>Century Gothic</vt:lpstr>
      <vt:lpstr>Courier New</vt:lpstr>
      <vt:lpstr>Palatino Linotype</vt:lpstr>
      <vt:lpstr>Times New Roman</vt:lpstr>
      <vt:lpstr>Verdana</vt:lpstr>
      <vt:lpstr>Exekutivní</vt:lpstr>
      <vt:lpstr>Střihová skladba </vt:lpstr>
      <vt:lpstr>Prostorová orientace</vt:lpstr>
      <vt:lpstr>Prostorová dezorientace diváka</vt:lpstr>
      <vt:lpstr>Pravidla, která zabraňují prostorové dezorientaci diváka</vt:lpstr>
      <vt:lpstr>Pravidlo osy – obrana proti prostorové dezorientaci diváka</vt:lpstr>
      <vt:lpstr>Pravidlo osy – přechod přes osu – prostřih na detail osoby</vt:lpstr>
      <vt:lpstr>Pravidlo osy – přechod přes osu – prostřih z osy na pohybující se objekt</vt:lpstr>
      <vt:lpstr>Pravidlo osy – přechod přes osu – prostřih z osy ve směru pohybu traktoru</vt:lpstr>
      <vt:lpstr>Pravidlo hlavního směru (pohledu herce)</vt:lpstr>
    </vt:vector>
  </TitlesOfParts>
  <Company>FPE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Tvorba audiovizuálních sekvencí</dc:title>
  <dc:creator>masekjan</dc:creator>
  <cp:lastModifiedBy>Mašek Jan</cp:lastModifiedBy>
  <cp:revision>49</cp:revision>
  <dcterms:created xsi:type="dcterms:W3CDTF">2002-10-17T14:51:50Z</dcterms:created>
  <dcterms:modified xsi:type="dcterms:W3CDTF">2017-02-09T08:26:54Z</dcterms:modified>
</cp:coreProperties>
</file>