
<file path=[Content_Types].xml><?xml version="1.0" encoding="utf-8"?>
<Types xmlns="http://schemas.openxmlformats.org/package/2006/content-types">
  <Default Extension="png" ContentType="image/png"/>
  <Default Extension="jpeg" ContentType="image/jpeg"/>
  <Default Extension="m4a" ContentType="audio/mp4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14"/>
  </p:notesMasterIdLst>
  <p:sldIdLst>
    <p:sldId id="256" r:id="rId2"/>
    <p:sldId id="257" r:id="rId3"/>
    <p:sldId id="258" r:id="rId4"/>
    <p:sldId id="259" r:id="rId5"/>
    <p:sldId id="263" r:id="rId6"/>
    <p:sldId id="260" r:id="rId7"/>
    <p:sldId id="261" r:id="rId8"/>
    <p:sldId id="264" r:id="rId9"/>
    <p:sldId id="262" r:id="rId10"/>
    <p:sldId id="265" r:id="rId11"/>
    <p:sldId id="267" r:id="rId12"/>
    <p:sldId id="268" r:id="rId13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67" autoAdjust="0"/>
  </p:normalViewPr>
  <p:slideViewPr>
    <p:cSldViewPr>
      <p:cViewPr>
        <p:scale>
          <a:sx n="140" d="100"/>
          <a:sy n="140" d="100"/>
        </p:scale>
        <p:origin x="774" y="-109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50054336-D53A-4D19-8A67-3E2D0313EE5E}" type="datetimeFigureOut">
              <a:rPr lang="cs-CZ"/>
              <a:pPr>
                <a:defRPr/>
              </a:pPr>
              <a:t>21.10.2020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s-CZ" noProof="0" smtClean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noProof="0" smtClean="0"/>
              <a:t>Klepnutím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49E3C021-B784-47C1-A63B-4E322148708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6653718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1507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altLang="cs-CZ" smtClean="0"/>
          </a:p>
        </p:txBody>
      </p:sp>
      <p:sp>
        <p:nvSpPr>
          <p:cNvPr id="16388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7E59F315-3E89-4984-AF2C-93ADFDB1C200}" type="slidenum">
              <a:rPr lang="cs-CZ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</a:t>
            </a:fld>
            <a:endParaRPr lang="cs-CZ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2531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altLang="cs-CZ" smtClean="0"/>
          </a:p>
        </p:txBody>
      </p:sp>
      <p:sp>
        <p:nvSpPr>
          <p:cNvPr id="17412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C352533-CFF5-4D03-9403-E8A26458E0B5}" type="slidenum">
              <a:rPr lang="cs-CZ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</a:t>
            </a:fld>
            <a:endParaRPr lang="cs-CZ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3555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altLang="cs-CZ" smtClean="0"/>
          </a:p>
        </p:txBody>
      </p:sp>
      <p:sp>
        <p:nvSpPr>
          <p:cNvPr id="18436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ED362FF8-85B6-4249-A8C7-89B87FD0CCDE}" type="slidenum">
              <a:rPr lang="cs-CZ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</a:t>
            </a:fld>
            <a:endParaRPr lang="cs-CZ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4579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altLang="cs-CZ" smtClean="0"/>
          </a:p>
        </p:txBody>
      </p:sp>
      <p:sp>
        <p:nvSpPr>
          <p:cNvPr id="19460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3C960981-B8D2-42D3-B955-A563303ACBB2}" type="slidenum">
              <a:rPr lang="cs-CZ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4</a:t>
            </a:fld>
            <a:endParaRPr lang="cs-CZ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5603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cs-CZ" altLang="cs-CZ" smtClean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969649FD-8041-4E34-AC96-54CC73968E1B}" type="slidenum">
              <a:rPr lang="cs-CZ" smtClean="0"/>
              <a:pPr>
                <a:defRPr/>
              </a:pPr>
              <a:t>5</a:t>
            </a:fld>
            <a:endParaRPr lang="cs-CZ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6627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altLang="cs-CZ" smtClean="0"/>
          </a:p>
        </p:txBody>
      </p:sp>
      <p:sp>
        <p:nvSpPr>
          <p:cNvPr id="20484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7A53F7EA-5EDB-460B-ACDD-09BF837F6460}" type="slidenum">
              <a:rPr lang="cs-CZ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6</a:t>
            </a:fld>
            <a:endParaRPr lang="cs-CZ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7651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altLang="cs-CZ" smtClean="0"/>
          </a:p>
        </p:txBody>
      </p:sp>
      <p:sp>
        <p:nvSpPr>
          <p:cNvPr id="21508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5A679D7D-1AD6-4415-B697-0C7C29AC2378}" type="slidenum">
              <a:rPr lang="cs-CZ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7</a:t>
            </a:fld>
            <a:endParaRPr lang="cs-CZ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8675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cs-CZ" altLang="cs-CZ" smtClean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30FC25C3-7C4C-4585-A860-852959414CCE}" type="slidenum">
              <a:rPr lang="cs-CZ" smtClean="0"/>
              <a:pPr>
                <a:defRPr/>
              </a:pPr>
              <a:t>8</a:t>
            </a:fld>
            <a:endParaRPr lang="cs-CZ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9699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cs-CZ" altLang="cs-CZ" smtClean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C5BE4BB9-E353-40AD-B5A8-E2C68B85B74F}" type="slidenum">
              <a:rPr lang="cs-CZ" smtClean="0"/>
              <a:pPr>
                <a:defRPr/>
              </a:pPr>
              <a:t>9</a:t>
            </a:fld>
            <a:endParaRPr lang="cs-CZ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0723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cs-CZ" altLang="cs-CZ" smtClean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2E88BD5B-078C-4628-A706-97950BFE78B1}" type="slidenum">
              <a:rPr lang="cs-CZ" smtClean="0"/>
              <a:pPr>
                <a:defRPr/>
              </a:pPr>
              <a:t>10</a:t>
            </a:fld>
            <a:endParaRPr lang="cs-CZ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1747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cs-CZ" altLang="cs-CZ" smtClean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D593156C-256E-425E-B657-DD3E37749074}" type="slidenum">
              <a:rPr lang="cs-CZ" smtClean="0"/>
              <a:pPr>
                <a:defRPr/>
              </a:pPr>
              <a:t>11</a:t>
            </a:fld>
            <a:endParaRPr lang="cs-CZ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2771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cs-CZ" altLang="cs-CZ" smtClean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7E952626-2943-4EF3-A6B5-7A9DDDA613D4}" type="slidenum">
              <a:rPr lang="cs-CZ" smtClean="0"/>
              <a:pPr>
                <a:defRPr/>
              </a:pPr>
              <a:t>12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vnoramenný trojúhelník 3"/>
          <p:cNvSpPr/>
          <p:nvPr/>
        </p:nvSpPr>
        <p:spPr>
          <a:xfrm rot="16200000">
            <a:off x="7553325" y="5254626"/>
            <a:ext cx="1893887" cy="1293812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540544" y="776288"/>
            <a:ext cx="8062912" cy="1470025"/>
          </a:xfrm>
        </p:spPr>
        <p:txBody>
          <a:bodyPr anchor="b"/>
          <a:lstStyle>
            <a:lvl1pPr algn="r">
              <a:defRPr sz="4400"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540544" y="2250280"/>
            <a:ext cx="8062912" cy="1752600"/>
          </a:xfrm>
        </p:spPr>
        <p:txBody>
          <a:bodyPr/>
          <a:lstStyle>
            <a:lvl1pPr marL="0" marR="36576" indent="0" algn="r">
              <a:spcBef>
                <a:spcPts val="0"/>
              </a:spcBef>
              <a:buNone/>
              <a:defRPr>
                <a:ln>
                  <a:solidFill>
                    <a:schemeClr val="bg2"/>
                  </a:solidFill>
                </a:ln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cs-CZ" smtClean="0"/>
              <a:t>Klepnutím lze upravit styl předlohy podnadpisů.</a:t>
            </a:r>
            <a:endParaRPr lang="en-US"/>
          </a:p>
        </p:txBody>
      </p:sp>
      <p:sp>
        <p:nvSpPr>
          <p:cNvPr id="5" name="Zástupný symbol pro datum 27"/>
          <p:cNvSpPr>
            <a:spLocks noGrp="1"/>
          </p:cNvSpPr>
          <p:nvPr>
            <p:ph type="dt" sz="half" idx="10"/>
          </p:nvPr>
        </p:nvSpPr>
        <p:spPr>
          <a:xfrm>
            <a:off x="1371600" y="6011863"/>
            <a:ext cx="5791200" cy="365125"/>
          </a:xfrm>
        </p:spPr>
        <p:txBody>
          <a:bodyPr tIns="0" bIns="0" anchor="t"/>
          <a:lstStyle>
            <a:lvl1pPr algn="r">
              <a:defRPr sz="1000"/>
            </a:lvl1pPr>
          </a:lstStyle>
          <a:p>
            <a:pPr>
              <a:defRPr/>
            </a:pPr>
            <a:fld id="{B4380AFF-9043-4220-B0C6-13471DC43821}" type="datetimeFigureOut">
              <a:rPr lang="cs-CZ"/>
              <a:pPr>
                <a:defRPr/>
              </a:pPr>
              <a:t>21.10.2020</a:t>
            </a:fld>
            <a:endParaRPr lang="cs-CZ"/>
          </a:p>
        </p:txBody>
      </p:sp>
      <p:sp>
        <p:nvSpPr>
          <p:cNvPr id="6" name="Zástupný symbol pro zápatí 16"/>
          <p:cNvSpPr>
            <a:spLocks noGrp="1"/>
          </p:cNvSpPr>
          <p:nvPr>
            <p:ph type="ftr" sz="quarter" idx="11"/>
          </p:nvPr>
        </p:nvSpPr>
        <p:spPr>
          <a:xfrm>
            <a:off x="1371600" y="5649913"/>
            <a:ext cx="5791200" cy="365125"/>
          </a:xfrm>
        </p:spPr>
        <p:txBody>
          <a:bodyPr tIns="0" bIns="0"/>
          <a:lstStyle>
            <a:lvl1pPr algn="r">
              <a:defRPr sz="11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8391525" y="5753100"/>
            <a:ext cx="503238" cy="365125"/>
          </a:xfrm>
        </p:spPr>
        <p:txBody>
          <a:bodyPr anchor="ctr"/>
          <a:lstStyle>
            <a:lvl1pPr algn="ctr">
              <a:defRPr sz="130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E38B3A0F-163F-4417-B981-12E5BAF1EEA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76356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882808"/>
            <a:ext cx="8229600" cy="4572000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791075" y="6480175"/>
            <a:ext cx="2133600" cy="3016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294D9BE-C7AC-4990-8A7A-8987E258306F}" type="datetimeFigureOut">
              <a:rPr lang="cs-CZ"/>
              <a:pPr>
                <a:defRPr/>
              </a:pPr>
              <a:t>21.10.2020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457200" y="6481763"/>
            <a:ext cx="4259263" cy="300037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A2C617-D89D-4BC9-BCC3-92F5AFE6C6A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4990609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Pr>
        <a:gradFill rotWithShape="1">
          <a:gsLst>
            <a:gs pos="0">
              <a:srgbClr val="000000"/>
            </a:gs>
            <a:gs pos="60001">
              <a:srgbClr val="000000"/>
            </a:gs>
            <a:gs pos="100000">
              <a:srgbClr val="6C6C6C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ravoúhlý trojúhelník 3"/>
          <p:cNvSpPr/>
          <p:nvPr/>
        </p:nvSpPr>
        <p:spPr>
          <a:xfrm flipV="1">
            <a:off x="6350" y="6350"/>
            <a:ext cx="9131300" cy="6837363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Rovnoramenný trojúhelník 4"/>
          <p:cNvSpPr/>
          <p:nvPr/>
        </p:nvSpPr>
        <p:spPr>
          <a:xfrm rot="5400000" flipV="1">
            <a:off x="7553325" y="309563"/>
            <a:ext cx="1893888" cy="1293812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cxnSp>
        <p:nvCxnSpPr>
          <p:cNvPr id="6" name="Přímá spojovací čára 12"/>
          <p:cNvCxnSpPr/>
          <p:nvPr/>
        </p:nvCxnSpPr>
        <p:spPr>
          <a:xfrm rot="10800000">
            <a:off x="6469063" y="9525"/>
            <a:ext cx="2673350" cy="1900238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7" name="Přímá spojovací čára 14"/>
          <p:cNvCxnSpPr/>
          <p:nvPr/>
        </p:nvCxnSpPr>
        <p:spPr>
          <a:xfrm flipV="1">
            <a:off x="0" y="6350"/>
            <a:ext cx="9137650" cy="6845300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81000" y="271464"/>
            <a:ext cx="7239000" cy="1362075"/>
          </a:xfrm>
        </p:spPr>
        <p:txBody>
          <a:bodyPr/>
          <a:lstStyle>
            <a:lvl1pPr marL="0" algn="l">
              <a:buNone/>
              <a:defRPr sz="3600" b="1" cap="none" baseline="0"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81000" y="1633536"/>
            <a:ext cx="3886200" cy="2286000"/>
          </a:xfrm>
        </p:spPr>
        <p:txBody>
          <a:bodyPr/>
          <a:lstStyle>
            <a:lvl1pPr marL="54864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8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6956425" y="6477000"/>
            <a:ext cx="2133600" cy="3048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0557677-AF6F-4E7C-9DDF-D64428DCA5D9}" type="datetimeFigureOut">
              <a:rPr lang="cs-CZ"/>
              <a:pPr>
                <a:defRPr/>
              </a:pPr>
              <a:t>21.10.2020</a:t>
            </a:fld>
            <a:endParaRPr lang="cs-CZ"/>
          </a:p>
        </p:txBody>
      </p:sp>
      <p:sp>
        <p:nvSpPr>
          <p:cNvPr id="9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2619375" y="6481763"/>
            <a:ext cx="4260850" cy="300037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0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8450263" y="809625"/>
            <a:ext cx="503237" cy="300038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780AF1-BF71-403E-AABF-2B800550A54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9997943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 algn="l"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FD3543-6492-4E40-898F-2FAA1D0D2267}" type="datetimeFigureOut">
              <a:rPr lang="cs-CZ"/>
              <a:pPr>
                <a:defRPr/>
              </a:pPr>
              <a:t>21.10.2020</a:t>
            </a:fld>
            <a:endParaRPr lang="cs-CZ"/>
          </a:p>
        </p:txBody>
      </p:sp>
      <p:sp>
        <p:nvSpPr>
          <p:cNvPr id="6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F1044E-46FF-43C4-AB95-4DA9A44ED6B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041766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48198" y="290732"/>
            <a:ext cx="1066800" cy="6153912"/>
          </a:xfrm>
        </p:spPr>
        <p:txBody>
          <a:bodyPr vert="vert270" anchor="b"/>
          <a:lstStyle>
            <a:lvl1pPr marL="0" algn="ctr">
              <a:defRPr sz="3300" b="1">
                <a:ln w="6350">
                  <a:solidFill>
                    <a:schemeClr val="tx1"/>
                  </a:solidFill>
                </a:ln>
                <a:solidFill>
                  <a:schemeClr val="tx1"/>
                </a:solidFill>
              </a:defRPr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65006" y="290732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1365006" y="3427124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2022230" y="290732"/>
            <a:ext cx="6858000" cy="3017520"/>
          </a:xfrm>
        </p:spPr>
        <p:txBody>
          <a:bodyPr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2022230" y="3427124"/>
            <a:ext cx="6858000" cy="301752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>
          <a:xfrm>
            <a:off x="4791075" y="6481763"/>
            <a:ext cx="2130425" cy="3016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5351817-062A-4C10-96D4-8C263DA669FD}" type="datetimeFigureOut">
              <a:rPr lang="cs-CZ"/>
              <a:pPr>
                <a:defRPr/>
              </a:pPr>
              <a:t>21.10.2020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>
          <a:xfrm>
            <a:off x="457200" y="6481763"/>
            <a:ext cx="4260850" cy="3016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>
          <a:xfrm>
            <a:off x="7589838" y="6483350"/>
            <a:ext cx="503237" cy="301625"/>
          </a:xfrm>
        </p:spPr>
        <p:txBody>
          <a:bodyPr/>
          <a:lstStyle>
            <a:lvl1pPr algn="ctr">
              <a:defRPr/>
            </a:lvl1pPr>
          </a:lstStyle>
          <a:p>
            <a:pPr>
              <a:defRPr/>
            </a:pPr>
            <a:fld id="{1725716D-DF4A-4B20-B22F-8C12F4D2D5D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2925946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0"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EE6FA8-8471-4A46-A118-C43221F4508E}" type="datetimeFigureOut">
              <a:rPr lang="cs-CZ"/>
              <a:pPr>
                <a:defRPr/>
              </a:pPr>
              <a:t>21.10.2020</a:t>
            </a:fld>
            <a:endParaRPr lang="cs-CZ"/>
          </a:p>
        </p:txBody>
      </p:sp>
      <p:sp>
        <p:nvSpPr>
          <p:cNvPr id="4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56BFB0-1B86-48A8-9429-28EF5B174AE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719086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F778DF-DEE4-478D-B72E-D9B7CCDE375F}" type="datetimeFigureOut">
              <a:rPr lang="cs-CZ"/>
              <a:pPr>
                <a:defRPr/>
              </a:pPr>
              <a:t>21.10.2020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7C2090-C758-42BE-9355-799AC331263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089200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19456" y="367664"/>
            <a:ext cx="914400" cy="5943600"/>
          </a:xfrm>
        </p:spPr>
        <p:txBody>
          <a:bodyPr vert="vert270" anchor="b"/>
          <a:lstStyle>
            <a:lvl1pPr marL="0" marR="18288" algn="r">
              <a:spcBef>
                <a:spcPts val="0"/>
              </a:spcBef>
              <a:buNone/>
              <a:defRPr sz="2900" b="0" cap="all" baseline="0"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1135856" y="367664"/>
            <a:ext cx="2438400" cy="5943600"/>
          </a:xfrm>
        </p:spPr>
        <p:txBody>
          <a:bodyPr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651250" y="320040"/>
            <a:ext cx="5276088" cy="5989320"/>
          </a:xfrm>
        </p:spPr>
        <p:txBody>
          <a:bodyPr/>
          <a:lstStyle>
            <a:lvl1pPr>
              <a:spcBef>
                <a:spcPts val="0"/>
              </a:spcBef>
              <a:defRPr sz="30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278563" y="6556375"/>
            <a:ext cx="2133600" cy="301625"/>
          </a:xfrm>
        </p:spPr>
        <p:txBody>
          <a:bodyPr/>
          <a:lstStyle>
            <a:lvl1pPr>
              <a:defRPr sz="900"/>
            </a:lvl1pPr>
          </a:lstStyle>
          <a:p>
            <a:pPr>
              <a:defRPr/>
            </a:pPr>
            <a:fld id="{E29DDD37-02E2-4857-9F51-645A404AB820}" type="datetimeFigureOut">
              <a:rPr lang="cs-CZ"/>
              <a:pPr>
                <a:defRPr/>
              </a:pPr>
              <a:t>21.10.2020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1135063" y="6556375"/>
            <a:ext cx="5143500" cy="301625"/>
          </a:xfrm>
        </p:spPr>
        <p:txBody>
          <a:bodyPr/>
          <a:lstStyle>
            <a:lvl1pPr>
              <a:defRPr sz="9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410575" y="6556375"/>
            <a:ext cx="503238" cy="301625"/>
          </a:xfrm>
        </p:spPr>
        <p:txBody>
          <a:bodyPr/>
          <a:lstStyle>
            <a:lvl1pPr>
              <a:defRPr sz="900"/>
            </a:lvl1pPr>
          </a:lstStyle>
          <a:p>
            <a:pPr>
              <a:defRPr/>
            </a:pPr>
            <a:fld id="{DB3CBA66-0FCF-4A27-A27A-121BEC1DD3B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4249259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Pr>
        <a:gradFill rotWithShape="1">
          <a:gsLst>
            <a:gs pos="0">
              <a:srgbClr val="000000"/>
            </a:gs>
            <a:gs pos="60001">
              <a:srgbClr val="000000"/>
            </a:gs>
            <a:gs pos="100000">
              <a:srgbClr val="6C6C6C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19456" y="150896"/>
            <a:ext cx="914400" cy="6400800"/>
          </a:xfrm>
        </p:spPr>
        <p:txBody>
          <a:bodyPr vert="vert270" anchor="b"/>
          <a:lstStyle>
            <a:lvl1pPr marL="0" algn="l">
              <a:buNone/>
              <a:defRPr sz="3000" b="0" cap="all" baseline="0"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138237" y="373966"/>
            <a:ext cx="7333488" cy="5486400"/>
          </a:xfrm>
          <a:solidFill>
            <a:schemeClr val="bg2">
              <a:shade val="50000"/>
            </a:schemeClr>
          </a:solidFill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cs-CZ" noProof="0" smtClean="0"/>
              <a:t>Klepnutím na ikonu přidáte obrázek.</a:t>
            </a:r>
            <a:endParaRPr lang="en-US" noProof="0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143000" y="5867400"/>
            <a:ext cx="7333488" cy="685800"/>
          </a:xfrm>
          <a:solidFill>
            <a:schemeClr val="accent1">
              <a:alpha val="15000"/>
            </a:schemeClr>
          </a:solidFill>
          <a:ln>
            <a:solidFill>
              <a:schemeClr val="accent1"/>
            </a:solidFill>
            <a:miter lim="800000"/>
          </a:ln>
        </p:spPr>
        <p:txBody>
          <a:bodyPr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108700" y="6556375"/>
            <a:ext cx="2101850" cy="301625"/>
          </a:xfrm>
        </p:spPr>
        <p:txBody>
          <a:bodyPr/>
          <a:lstStyle>
            <a:lvl1pPr>
              <a:defRPr sz="900"/>
            </a:lvl1pPr>
          </a:lstStyle>
          <a:p>
            <a:pPr>
              <a:defRPr/>
            </a:pPr>
            <a:fld id="{C4112709-5541-4724-8A26-4E105B8B1E4F}" type="datetimeFigureOut">
              <a:rPr lang="cs-CZ"/>
              <a:pPr>
                <a:defRPr/>
              </a:pPr>
              <a:t>21.10.2020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1169988" y="6557963"/>
            <a:ext cx="4948237" cy="301625"/>
          </a:xfrm>
        </p:spPr>
        <p:txBody>
          <a:bodyPr/>
          <a:lstStyle>
            <a:lvl1pPr>
              <a:defRPr sz="9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16900" y="6556375"/>
            <a:ext cx="366713" cy="301625"/>
          </a:xfrm>
        </p:spPr>
        <p:txBody>
          <a:bodyPr/>
          <a:lstStyle>
            <a:lvl1pPr algn="ctr">
              <a:defRPr sz="900"/>
            </a:lvl1pPr>
          </a:lstStyle>
          <a:p>
            <a:pPr>
              <a:defRPr/>
            </a:pPr>
            <a:fld id="{1065F279-7CD6-4CDD-8315-869C216DDFD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3926114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3325DD-5205-4C5A-B114-9F1D60580ECA}" type="datetimeFigureOut">
              <a:rPr lang="cs-CZ"/>
              <a:pPr>
                <a:defRPr/>
              </a:pPr>
              <a:t>21.10.2020</a:t>
            </a:fld>
            <a:endParaRPr lang="cs-CZ"/>
          </a:p>
        </p:txBody>
      </p:sp>
      <p:sp>
        <p:nvSpPr>
          <p:cNvPr id="5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0D1984-7F7F-416F-A6E3-62B41FF56F0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386193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781800" y="381000"/>
            <a:ext cx="1905000" cy="5486400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381000"/>
            <a:ext cx="6248400" cy="5486400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5964B5-1BD0-416E-8428-109E1526D3EF}" type="datetimeFigureOut">
              <a:rPr lang="cs-CZ"/>
              <a:pPr>
                <a:defRPr/>
              </a:pPr>
              <a:t>21.10.2020</a:t>
            </a:fld>
            <a:endParaRPr lang="cs-CZ"/>
          </a:p>
        </p:txBody>
      </p:sp>
      <p:sp>
        <p:nvSpPr>
          <p:cNvPr id="5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8F196A-44C7-4635-BA79-0C26A316FA4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977347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474747"/>
            </a:gs>
            <a:gs pos="60001">
              <a:srgbClr val="626262"/>
            </a:gs>
            <a:gs pos="100000">
              <a:srgbClr val="8C8C8C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ravoúhlý trojúhelník 10"/>
          <p:cNvSpPr/>
          <p:nvPr/>
        </p:nvSpPr>
        <p:spPr>
          <a:xfrm>
            <a:off x="6350" y="14288"/>
            <a:ext cx="9131300" cy="6837362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cxnSp>
        <p:nvCxnSpPr>
          <p:cNvPr id="8" name="Přímá spojovací čára 7"/>
          <p:cNvCxnSpPr/>
          <p:nvPr/>
        </p:nvCxnSpPr>
        <p:spPr>
          <a:xfrm>
            <a:off x="0" y="6350"/>
            <a:ext cx="9137650" cy="6845300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ovací čára 8"/>
          <p:cNvCxnSpPr/>
          <p:nvPr/>
        </p:nvCxnSpPr>
        <p:spPr>
          <a:xfrm rot="10800000" flipV="1">
            <a:off x="6469063" y="4948238"/>
            <a:ext cx="2673350" cy="1900237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68288"/>
            <a:ext cx="8229600" cy="1398587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1030" name="Zástupný symbol pro text 12"/>
          <p:cNvSpPr>
            <a:spLocks noGrp="1"/>
          </p:cNvSpPr>
          <p:nvPr>
            <p:ph type="body" idx="1"/>
          </p:nvPr>
        </p:nvSpPr>
        <p:spPr bwMode="auto">
          <a:xfrm>
            <a:off x="457200" y="1882775"/>
            <a:ext cx="8229600" cy="457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 smtClean="0"/>
              <a:t>Klepnutím lze upravit styly předlohy textu.</a:t>
            </a:r>
          </a:p>
          <a:p>
            <a:pPr lvl="1"/>
            <a:r>
              <a:rPr lang="cs-CZ" altLang="cs-CZ" smtClean="0"/>
              <a:t>Druhá úroveň</a:t>
            </a:r>
          </a:p>
          <a:p>
            <a:pPr lvl="2"/>
            <a:r>
              <a:rPr lang="cs-CZ" altLang="cs-CZ" smtClean="0"/>
              <a:t>Třetí úroveň</a:t>
            </a:r>
          </a:p>
          <a:p>
            <a:pPr lvl="3"/>
            <a:r>
              <a:rPr lang="cs-CZ" altLang="cs-CZ" smtClean="0"/>
              <a:t>Čtvrtá úroveň</a:t>
            </a:r>
          </a:p>
          <a:p>
            <a:pPr lvl="4"/>
            <a:r>
              <a:rPr lang="cs-CZ" altLang="cs-CZ" smtClean="0"/>
              <a:t>Pátá úroveň</a:t>
            </a:r>
            <a:endParaRPr lang="en-US" altLang="cs-CZ" smtClean="0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4791075" y="6481763"/>
            <a:ext cx="2133600" cy="301625"/>
          </a:xfrm>
          <a:prstGeom prst="rect">
            <a:avLst/>
          </a:prstGeom>
        </p:spPr>
        <p:txBody>
          <a:bodyPr vert="horz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000" b="0">
                <a:solidFill>
                  <a:schemeClr val="tx1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4642149B-8401-4FF5-8D26-E948034AA957}" type="datetimeFigureOut">
              <a:rPr lang="cs-CZ"/>
              <a:pPr>
                <a:defRPr/>
              </a:pPr>
              <a:t>21.10.2020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457200" y="6481763"/>
            <a:ext cx="4259263" cy="301625"/>
          </a:xfrm>
          <a:prstGeom prst="rect">
            <a:avLst/>
          </a:prstGeom>
        </p:spPr>
        <p:txBody>
          <a:bodyPr vert="horz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000">
                <a:solidFill>
                  <a:schemeClr val="tx1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7589838" y="6481763"/>
            <a:ext cx="503237" cy="301625"/>
          </a:xfrm>
          <a:prstGeom prst="rect">
            <a:avLst/>
          </a:prstGeom>
        </p:spPr>
        <p:txBody>
          <a:bodyPr vert="horz" anchor="b"/>
          <a:lstStyle>
            <a:lvl1pPr algn="ct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930D02F0-9B87-47CA-9E33-1E77D167FC2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54" r:id="rId1"/>
    <p:sldLayoutId id="2147483755" r:id="rId2"/>
    <p:sldLayoutId id="2147483756" r:id="rId3"/>
    <p:sldLayoutId id="2147483749" r:id="rId4"/>
    <p:sldLayoutId id="2147483757" r:id="rId5"/>
    <p:sldLayoutId id="2147483750" r:id="rId6"/>
    <p:sldLayoutId id="2147483751" r:id="rId7"/>
    <p:sldLayoutId id="2147483758" r:id="rId8"/>
    <p:sldLayoutId id="2147483759" r:id="rId9"/>
    <p:sldLayoutId id="2147483752" r:id="rId10"/>
    <p:sldLayoutId id="2147483753" r:id="rId11"/>
  </p:sldLayoutIdLst>
  <p:txStyles>
    <p:titleStyle>
      <a:lvl1pPr marL="484188" algn="l" rtl="0" eaLnBrk="0" fontAlgn="base" hangingPunct="0">
        <a:spcBef>
          <a:spcPct val="0"/>
        </a:spcBef>
        <a:spcAft>
          <a:spcPct val="0"/>
        </a:spcAft>
        <a:defRPr sz="4200" kern="1200">
          <a:ln w="6350">
            <a:solidFill>
              <a:schemeClr val="accent1">
                <a:shade val="43000"/>
              </a:schemeClr>
            </a:solidFill>
          </a:ln>
          <a:solidFill>
            <a:srgbClr val="FF5C9C"/>
          </a:solidFill>
          <a:effectLst>
            <a:outerShdw blurRad="26000" dist="26000" dir="145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  <a:lvl2pPr marL="484188" algn="l" rtl="0" eaLnBrk="0" fontAlgn="base" hangingPunct="0">
        <a:spcBef>
          <a:spcPct val="0"/>
        </a:spcBef>
        <a:spcAft>
          <a:spcPct val="0"/>
        </a:spcAft>
        <a:defRPr sz="4200">
          <a:solidFill>
            <a:srgbClr val="FF5C9C"/>
          </a:solidFill>
          <a:latin typeface="Century Gothic" pitchFamily="34" charset="0"/>
        </a:defRPr>
      </a:lvl2pPr>
      <a:lvl3pPr marL="484188" algn="l" rtl="0" eaLnBrk="0" fontAlgn="base" hangingPunct="0">
        <a:spcBef>
          <a:spcPct val="0"/>
        </a:spcBef>
        <a:spcAft>
          <a:spcPct val="0"/>
        </a:spcAft>
        <a:defRPr sz="4200">
          <a:solidFill>
            <a:srgbClr val="FF5C9C"/>
          </a:solidFill>
          <a:latin typeface="Century Gothic" pitchFamily="34" charset="0"/>
        </a:defRPr>
      </a:lvl3pPr>
      <a:lvl4pPr marL="484188" algn="l" rtl="0" eaLnBrk="0" fontAlgn="base" hangingPunct="0">
        <a:spcBef>
          <a:spcPct val="0"/>
        </a:spcBef>
        <a:spcAft>
          <a:spcPct val="0"/>
        </a:spcAft>
        <a:defRPr sz="4200">
          <a:solidFill>
            <a:srgbClr val="FF5C9C"/>
          </a:solidFill>
          <a:latin typeface="Century Gothic" pitchFamily="34" charset="0"/>
        </a:defRPr>
      </a:lvl4pPr>
      <a:lvl5pPr marL="484188" algn="l" rtl="0" eaLnBrk="0" fontAlgn="base" hangingPunct="0">
        <a:spcBef>
          <a:spcPct val="0"/>
        </a:spcBef>
        <a:spcAft>
          <a:spcPct val="0"/>
        </a:spcAft>
        <a:defRPr sz="4200">
          <a:solidFill>
            <a:srgbClr val="FF5C9C"/>
          </a:solidFill>
          <a:latin typeface="Century Gothic" pitchFamily="34" charset="0"/>
        </a:defRPr>
      </a:lvl5pPr>
      <a:lvl6pPr marL="941388" algn="l" rtl="0" fontAlgn="base">
        <a:spcBef>
          <a:spcPct val="0"/>
        </a:spcBef>
        <a:spcAft>
          <a:spcPct val="0"/>
        </a:spcAft>
        <a:defRPr sz="4200">
          <a:solidFill>
            <a:srgbClr val="FF5C9C"/>
          </a:solidFill>
          <a:latin typeface="Century Gothic" pitchFamily="34" charset="0"/>
        </a:defRPr>
      </a:lvl6pPr>
      <a:lvl7pPr marL="1398588" algn="l" rtl="0" fontAlgn="base">
        <a:spcBef>
          <a:spcPct val="0"/>
        </a:spcBef>
        <a:spcAft>
          <a:spcPct val="0"/>
        </a:spcAft>
        <a:defRPr sz="4200">
          <a:solidFill>
            <a:srgbClr val="FF5C9C"/>
          </a:solidFill>
          <a:latin typeface="Century Gothic" pitchFamily="34" charset="0"/>
        </a:defRPr>
      </a:lvl7pPr>
      <a:lvl8pPr marL="1855788" algn="l" rtl="0" fontAlgn="base">
        <a:spcBef>
          <a:spcPct val="0"/>
        </a:spcBef>
        <a:spcAft>
          <a:spcPct val="0"/>
        </a:spcAft>
        <a:defRPr sz="4200">
          <a:solidFill>
            <a:srgbClr val="FF5C9C"/>
          </a:solidFill>
          <a:latin typeface="Century Gothic" pitchFamily="34" charset="0"/>
        </a:defRPr>
      </a:lvl8pPr>
      <a:lvl9pPr marL="2312988" algn="l" rtl="0" fontAlgn="base">
        <a:spcBef>
          <a:spcPct val="0"/>
        </a:spcBef>
        <a:spcAft>
          <a:spcPct val="0"/>
        </a:spcAft>
        <a:defRPr sz="4200">
          <a:solidFill>
            <a:srgbClr val="FF5C9C"/>
          </a:solidFill>
          <a:latin typeface="Century Gothic" pitchFamily="34" charset="0"/>
        </a:defRPr>
      </a:lvl9pPr>
    </p:titleStyle>
    <p:bodyStyle>
      <a:lvl1pPr marL="447675" indent="-382588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0000"/>
        <a:buFont typeface="Wingdings 2" pitchFamily="18" charset="2"/>
        <a:buChar char=""/>
        <a:defRPr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822325" indent="-2857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95000"/>
        <a:buFont typeface="Verdana" pitchFamily="34" charset="0"/>
        <a:buChar char="›"/>
        <a:defRPr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1049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Font typeface="Wingdings 2" pitchFamily="18" charset="2"/>
        <a:buChar char="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095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Font typeface="Wingdings 2" pitchFamily="18" charset="2"/>
        <a:buChar char="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600200" indent="-209550" algn="l" rtl="0" eaLnBrk="0" fontAlgn="base" hangingPunct="0">
        <a:spcBef>
          <a:spcPct val="20000"/>
        </a:spcBef>
        <a:spcAft>
          <a:spcPct val="0"/>
        </a:spcAft>
        <a:buClr>
          <a:srgbClr val="FF90B2"/>
        </a:buClr>
        <a:buFont typeface="Wingdings 2" pitchFamily="18" charset="2"/>
        <a:buChar char=""/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084832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146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3.png"/><Relationship Id="rId5" Type="http://schemas.openxmlformats.org/officeDocument/2006/relationships/image" Target="../media/image2.jpeg"/><Relationship Id="rId4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3.png"/><Relationship Id="rId4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5" Type="http://schemas.openxmlformats.org/officeDocument/2006/relationships/image" Target="../media/image3.png"/><Relationship Id="rId4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5" Type="http://schemas.openxmlformats.org/officeDocument/2006/relationships/image" Target="../media/image3.png"/><Relationship Id="rId4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9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6" Type="http://schemas.openxmlformats.org/officeDocument/2006/relationships/image" Target="../media/image3.png"/><Relationship Id="rId5" Type="http://schemas.openxmlformats.org/officeDocument/2006/relationships/image" Target="../media/image4.jpeg"/><Relationship Id="rId4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5" Type="http://schemas.openxmlformats.org/officeDocument/2006/relationships/image" Target="../media/image3.png"/><Relationship Id="rId4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5" Type="http://schemas.openxmlformats.org/officeDocument/2006/relationships/image" Target="../media/image3.png"/><Relationship Id="rId4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6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5" Type="http://schemas.openxmlformats.org/officeDocument/2006/relationships/image" Target="../media/image3.png"/><Relationship Id="rId4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7.jpeg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484632" algn="ctr" eaLnBrk="1" fontAlgn="auto" hangingPunct="1">
              <a:spcAft>
                <a:spcPts val="0"/>
              </a:spcAft>
              <a:defRPr/>
            </a:pPr>
            <a:r>
              <a:rPr lang="cs-CZ" dirty="0" smtClean="0">
                <a:solidFill>
                  <a:schemeClr val="accent1">
                    <a:tint val="83000"/>
                    <a:satMod val="150000"/>
                  </a:schemeClr>
                </a:solidFill>
              </a:rPr>
              <a:t>Novodobé olympijské hnutí</a:t>
            </a:r>
            <a:endParaRPr lang="cs-CZ" dirty="0">
              <a:solidFill>
                <a:schemeClr val="accent1">
                  <a:tint val="83000"/>
                  <a:satMod val="150000"/>
                </a:schemeClr>
              </a:solidFill>
            </a:endParaRPr>
          </a:p>
        </p:txBody>
      </p:sp>
      <p:pic>
        <p:nvPicPr>
          <p:cNvPr id="8195" name="Zástupný symbol pro obsah 5" descr="800px-Baron_Pierre_de_Coubertin.jpg"/>
          <p:cNvPicPr>
            <a:picLocks noGrp="1" noChangeAspect="1"/>
          </p:cNvPicPr>
          <p:nvPr>
            <p:ph idx="1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555875" y="1916113"/>
            <a:ext cx="4032250" cy="4681537"/>
          </a:xfrm>
        </p:spPr>
      </p:pic>
      <p:pic>
        <p:nvPicPr>
          <p:cNvPr id="2" name="Novodobé OH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2289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10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484632" algn="ctr" eaLnBrk="1" fontAlgn="auto" hangingPunct="1">
              <a:spcAft>
                <a:spcPts val="0"/>
              </a:spcAft>
              <a:defRPr/>
            </a:pPr>
            <a:r>
              <a:rPr lang="cs-CZ" dirty="0" smtClean="0">
                <a:solidFill>
                  <a:schemeClr val="accent1">
                    <a:tint val="83000"/>
                    <a:satMod val="150000"/>
                  </a:schemeClr>
                </a:solidFill>
              </a:rPr>
              <a:t>Zdroje </a:t>
            </a:r>
            <a:r>
              <a:rPr lang="cs-CZ" dirty="0" err="1" smtClean="0">
                <a:solidFill>
                  <a:schemeClr val="accent1">
                    <a:tint val="83000"/>
                    <a:satMod val="150000"/>
                  </a:schemeClr>
                </a:solidFill>
              </a:rPr>
              <a:t>olympismu</a:t>
            </a:r>
            <a:endParaRPr lang="cs-CZ" dirty="0">
              <a:solidFill>
                <a:schemeClr val="accent1">
                  <a:tint val="83000"/>
                  <a:satMod val="150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882775"/>
            <a:ext cx="8229600" cy="4572000"/>
          </a:xfrm>
        </p:spPr>
        <p:txBody>
          <a:bodyPr>
            <a:normAutofit lnSpcReduction="10000"/>
          </a:bodyPr>
          <a:lstStyle/>
          <a:p>
            <a:pPr marL="448056" indent="-384048" eaLnBrk="1" fontAlgn="auto" hangingPunct="1">
              <a:spcAft>
                <a:spcPts val="0"/>
              </a:spcAft>
              <a:buFont typeface="Wingdings" pitchFamily="2" charset="2"/>
              <a:buChar char="§"/>
              <a:defRPr/>
            </a:pPr>
            <a:r>
              <a:rPr lang="cs-CZ" dirty="0" smtClean="0"/>
              <a:t>Inspirace antikou, archeologické objevy</a:t>
            </a:r>
          </a:p>
          <a:p>
            <a:pPr marL="448056" indent="-384048" eaLnBrk="1" fontAlgn="auto" hangingPunct="1">
              <a:spcAft>
                <a:spcPts val="0"/>
              </a:spcAft>
              <a:buFont typeface="Wingdings" pitchFamily="2" charset="2"/>
              <a:buChar char="§"/>
              <a:defRPr/>
            </a:pPr>
            <a:r>
              <a:rPr lang="cs-CZ" dirty="0" smtClean="0"/>
              <a:t>První pokusy o oživení OH tradice: </a:t>
            </a:r>
          </a:p>
          <a:p>
            <a:pPr marL="448056" indent="-384048" eaLnBrk="1" fontAlgn="auto" hangingPunct="1">
              <a:spcAft>
                <a:spcPts val="0"/>
              </a:spcAft>
              <a:buFont typeface="Wingdings" pitchFamily="2" charset="2"/>
              <a:buChar char="§"/>
              <a:defRPr/>
            </a:pPr>
            <a:r>
              <a:rPr lang="cs-CZ" dirty="0" smtClean="0"/>
              <a:t>Robert Dover (poč.17stol.), právník, branné důvody, účast různých </a:t>
            </a:r>
            <a:r>
              <a:rPr lang="cs-CZ" dirty="0" err="1" smtClean="0"/>
              <a:t>soc.vrstev</a:t>
            </a:r>
            <a:endParaRPr lang="cs-CZ" dirty="0" smtClean="0"/>
          </a:p>
          <a:p>
            <a:pPr marL="448056" indent="-384048" eaLnBrk="1" fontAlgn="auto" hangingPunct="1">
              <a:spcAft>
                <a:spcPts val="0"/>
              </a:spcAft>
              <a:buFont typeface="Wingdings" pitchFamily="2" charset="2"/>
              <a:buChar char="§"/>
              <a:defRPr/>
            </a:pPr>
            <a:r>
              <a:rPr lang="cs-CZ" dirty="0" err="1" smtClean="0"/>
              <a:t>J.B.Basedow</a:t>
            </a:r>
            <a:r>
              <a:rPr lang="cs-CZ" dirty="0" smtClean="0"/>
              <a:t> (poč.18stol.), </a:t>
            </a:r>
          </a:p>
          <a:p>
            <a:pPr marL="448056" indent="-384048" eaLnBrk="1" fontAlgn="auto" hangingPunct="1">
              <a:spcAft>
                <a:spcPts val="0"/>
              </a:spcAft>
              <a:buFont typeface="Wingdings" pitchFamily="2" charset="2"/>
              <a:buChar char="§"/>
              <a:defRPr/>
            </a:pPr>
            <a:r>
              <a:rPr lang="cs-CZ" dirty="0" err="1" smtClean="0"/>
              <a:t>J.F.Gutsmuths</a:t>
            </a:r>
            <a:r>
              <a:rPr lang="cs-CZ" dirty="0" smtClean="0"/>
              <a:t> (přelom 18./19.stol.), </a:t>
            </a:r>
          </a:p>
          <a:p>
            <a:pPr marL="448056" indent="-384048" eaLnBrk="1" fontAlgn="auto" hangingPunct="1">
              <a:spcAft>
                <a:spcPts val="0"/>
              </a:spcAft>
              <a:buFont typeface="Wingdings" pitchFamily="2" charset="2"/>
              <a:buChar char="§"/>
              <a:defRPr/>
            </a:pPr>
            <a:r>
              <a:rPr lang="cs-CZ" dirty="0" smtClean="0"/>
              <a:t>1859 Athény, reakce na osvobození od turecké nadvlády</a:t>
            </a:r>
          </a:p>
          <a:p>
            <a:pPr marL="448056" indent="-384048" eaLnBrk="1" fontAlgn="auto" hangingPunct="1">
              <a:spcAft>
                <a:spcPts val="0"/>
              </a:spcAft>
              <a:buFont typeface="Wingdings" pitchFamily="2" charset="2"/>
              <a:buChar char="§"/>
              <a:defRPr/>
            </a:pPr>
            <a:r>
              <a:rPr lang="cs-CZ" dirty="0" smtClean="0"/>
              <a:t>1850 Anglie (Much </a:t>
            </a:r>
            <a:r>
              <a:rPr lang="cs-CZ" dirty="0" err="1" smtClean="0"/>
              <a:t>Wenlock</a:t>
            </a:r>
            <a:r>
              <a:rPr lang="cs-CZ" dirty="0" smtClean="0"/>
              <a:t>)</a:t>
            </a:r>
          </a:p>
          <a:p>
            <a:pPr marL="448056" indent="-384048"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cs-CZ" dirty="0" smtClean="0"/>
          </a:p>
          <a:p>
            <a:pPr marL="448056" indent="-384048" eaLnBrk="1" fontAlgn="auto" hangingPunct="1">
              <a:spcAft>
                <a:spcPts val="0"/>
              </a:spcAft>
              <a:buFont typeface="Wingdings" pitchFamily="2" charset="2"/>
              <a:buChar char="§"/>
              <a:defRPr/>
            </a:pPr>
            <a:endParaRPr lang="cs-CZ" dirty="0"/>
          </a:p>
        </p:txBody>
      </p:sp>
      <p:pic>
        <p:nvPicPr>
          <p:cNvPr id="4" name="Nahraný zvuk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57443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>
              <a:defRPr/>
            </a:pP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err="1" smtClean="0"/>
              <a:t>Pierre</a:t>
            </a:r>
            <a:r>
              <a:rPr lang="cs-CZ" dirty="0" smtClean="0"/>
              <a:t> de </a:t>
            </a:r>
            <a:r>
              <a:rPr lang="cs-CZ" dirty="0" err="1" smtClean="0"/>
              <a:t>Coubertin</a:t>
            </a:r>
            <a:r>
              <a:rPr lang="cs-CZ" dirty="0" smtClean="0"/>
              <a:t> </a:t>
            </a:r>
            <a:br>
              <a:rPr lang="cs-CZ" dirty="0" smtClean="0"/>
            </a:br>
            <a:r>
              <a:rPr lang="cs-CZ" dirty="0" smtClean="0"/>
              <a:t>(1863 – 1936)</a:t>
            </a:r>
            <a:br>
              <a:rPr lang="cs-CZ" dirty="0" smtClean="0"/>
            </a:br>
            <a:endParaRPr lang="cs-CZ" dirty="0"/>
          </a:p>
        </p:txBody>
      </p:sp>
      <p:sp>
        <p:nvSpPr>
          <p:cNvPr id="10243" name="Zástupný symbol pro obsah 2"/>
          <p:cNvSpPr>
            <a:spLocks noGrp="1"/>
          </p:cNvSpPr>
          <p:nvPr>
            <p:ph idx="1"/>
          </p:nvPr>
        </p:nvSpPr>
        <p:spPr>
          <a:xfrm>
            <a:off x="457200" y="1882775"/>
            <a:ext cx="8229600" cy="4572000"/>
          </a:xfrm>
        </p:spPr>
        <p:txBody>
          <a:bodyPr/>
          <a:lstStyle/>
          <a:p>
            <a:pPr>
              <a:buFont typeface="Wingdings" pitchFamily="2" charset="2"/>
              <a:buChar char="§"/>
            </a:pPr>
            <a:r>
              <a:rPr lang="cs-CZ" altLang="cs-CZ" smtClean="0"/>
              <a:t>Pedagog, historik, zakladatel novodobých OH</a:t>
            </a:r>
          </a:p>
          <a:p>
            <a:pPr>
              <a:buFont typeface="Wingdings" pitchFamily="2" charset="2"/>
              <a:buChar char="§"/>
            </a:pPr>
            <a:r>
              <a:rPr lang="cs-CZ" altLang="cs-CZ" smtClean="0"/>
              <a:t>Bezprostřední reakce na německé vykopávky ve Staré Olympii a na Prusko – francouzskou válku</a:t>
            </a:r>
          </a:p>
          <a:p>
            <a:pPr>
              <a:buFont typeface="Wingdings" pitchFamily="2" charset="2"/>
              <a:buChar char="§"/>
            </a:pPr>
            <a:r>
              <a:rPr lang="cs-CZ" altLang="cs-CZ" smtClean="0"/>
              <a:t>1894 Mezinárodní kongres o amatérizmu</a:t>
            </a:r>
          </a:p>
          <a:p>
            <a:pPr>
              <a:buFont typeface="Wingdings" pitchFamily="2" charset="2"/>
              <a:buChar char="§"/>
            </a:pPr>
            <a:r>
              <a:rPr lang="cs-CZ" altLang="cs-CZ" smtClean="0"/>
              <a:t>Založení MOV</a:t>
            </a:r>
          </a:p>
          <a:p>
            <a:pPr>
              <a:buFont typeface="Wingdings" pitchFamily="2" charset="2"/>
              <a:buChar char="§"/>
            </a:pPr>
            <a:r>
              <a:rPr lang="cs-CZ" altLang="cs-CZ" smtClean="0"/>
              <a:t>První novodobé OH 1896 Athény</a:t>
            </a:r>
          </a:p>
          <a:p>
            <a:endParaRPr lang="cs-CZ" altLang="cs-CZ" smtClean="0"/>
          </a:p>
        </p:txBody>
      </p:sp>
      <p:pic>
        <p:nvPicPr>
          <p:cNvPr id="3" name="Nahraný zvuk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50755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484632" algn="ctr" eaLnBrk="1" fontAlgn="auto" hangingPunct="1">
              <a:spcAft>
                <a:spcPts val="0"/>
              </a:spcAft>
              <a:defRPr/>
            </a:pPr>
            <a:r>
              <a:rPr lang="cs-CZ" dirty="0" smtClean="0">
                <a:solidFill>
                  <a:schemeClr val="accent1">
                    <a:tint val="83000"/>
                    <a:satMod val="150000"/>
                  </a:schemeClr>
                </a:solidFill>
              </a:rPr>
              <a:t>OH hnutí do I. </a:t>
            </a:r>
            <a:r>
              <a:rPr lang="cs-CZ" dirty="0" err="1" smtClean="0">
                <a:solidFill>
                  <a:schemeClr val="accent1">
                    <a:tint val="83000"/>
                    <a:satMod val="150000"/>
                  </a:schemeClr>
                </a:solidFill>
              </a:rPr>
              <a:t>sv.války</a:t>
            </a:r>
            <a:endParaRPr lang="cs-CZ" dirty="0">
              <a:solidFill>
                <a:schemeClr val="accent1">
                  <a:tint val="83000"/>
                  <a:satMod val="150000"/>
                </a:schemeClr>
              </a:solidFill>
            </a:endParaRPr>
          </a:p>
        </p:txBody>
      </p:sp>
      <p:sp>
        <p:nvSpPr>
          <p:cNvPr id="11267" name="Zástupný symbol pro obsah 2"/>
          <p:cNvSpPr>
            <a:spLocks noGrp="1"/>
          </p:cNvSpPr>
          <p:nvPr>
            <p:ph idx="1"/>
          </p:nvPr>
        </p:nvSpPr>
        <p:spPr>
          <a:xfrm>
            <a:off x="457200" y="1882775"/>
            <a:ext cx="8229600" cy="4572000"/>
          </a:xfrm>
        </p:spPr>
        <p:txBody>
          <a:bodyPr/>
          <a:lstStyle/>
          <a:p>
            <a:pPr eaLnBrk="1" hangingPunct="1">
              <a:buFont typeface="Wingdings" pitchFamily="2" charset="2"/>
              <a:buChar char="§"/>
            </a:pPr>
            <a:r>
              <a:rPr lang="cs-CZ" altLang="cs-CZ" smtClean="0"/>
              <a:t>Předsedou MOV P.de Coubertin</a:t>
            </a:r>
          </a:p>
          <a:p>
            <a:pPr eaLnBrk="1" hangingPunct="1">
              <a:buFont typeface="Wingdings" pitchFamily="2" charset="2"/>
              <a:buChar char="§"/>
            </a:pPr>
            <a:r>
              <a:rPr lang="cs-CZ" altLang="cs-CZ" smtClean="0"/>
              <a:t>„Olympijské kongresy“</a:t>
            </a:r>
          </a:p>
          <a:p>
            <a:pPr eaLnBrk="1" hangingPunct="1">
              <a:buFont typeface="Wingdings" pitchFamily="2" charset="2"/>
              <a:buChar char="§"/>
            </a:pPr>
            <a:r>
              <a:rPr lang="cs-CZ" altLang="cs-CZ" smtClean="0"/>
              <a:t>Úprava pořadu her, účast žen</a:t>
            </a:r>
          </a:p>
          <a:p>
            <a:pPr eaLnBrk="1" hangingPunct="1">
              <a:buFont typeface="Wingdings" pitchFamily="2" charset="2"/>
              <a:buChar char="§"/>
            </a:pPr>
            <a:r>
              <a:rPr lang="cs-CZ" altLang="cs-CZ" smtClean="0"/>
              <a:t>Ekonomické, právní a organizační samostatnost her</a:t>
            </a:r>
          </a:p>
          <a:p>
            <a:pPr eaLnBrk="1" hangingPunct="1">
              <a:buFont typeface="Wingdings" pitchFamily="2" charset="2"/>
              <a:buChar char="§"/>
            </a:pPr>
            <a:r>
              <a:rPr lang="cs-CZ" altLang="cs-CZ" smtClean="0"/>
              <a:t>Základní OH symboly (medaile, vlajky států, hymna, vlajka, heslo)</a:t>
            </a:r>
          </a:p>
          <a:p>
            <a:pPr eaLnBrk="1" hangingPunct="1">
              <a:buFont typeface="Wingdings" pitchFamily="2" charset="2"/>
              <a:buChar char="§"/>
            </a:pPr>
            <a:r>
              <a:rPr lang="cs-CZ" altLang="cs-CZ" smtClean="0"/>
              <a:t>OH 1896 – 1912, jen letní varianta</a:t>
            </a:r>
          </a:p>
          <a:p>
            <a:pPr eaLnBrk="1" hangingPunct="1">
              <a:buFont typeface="Wingdings 2" pitchFamily="18" charset="2"/>
              <a:buNone/>
            </a:pPr>
            <a:endParaRPr lang="cs-CZ" altLang="cs-CZ" smtClean="0"/>
          </a:p>
        </p:txBody>
      </p:sp>
      <p:pic>
        <p:nvPicPr>
          <p:cNvPr id="3" name="Nahraný zvuk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80532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19075" y="150813"/>
            <a:ext cx="914400" cy="6400800"/>
          </a:xfrm>
        </p:spPr>
        <p:txBody>
          <a:bodyPr/>
          <a:lstStyle/>
          <a:p>
            <a:pPr>
              <a:defRPr/>
            </a:pPr>
            <a:endParaRPr lang="cs-CZ"/>
          </a:p>
        </p:txBody>
      </p:sp>
      <p:pic>
        <p:nvPicPr>
          <p:cNvPr id="5" name="Zástupný symbol pro obrázek 4" descr="MOV 1896.jpg"/>
          <p:cNvPicPr>
            <a:picLocks noGrp="1" noChangeAspect="1"/>
          </p:cNvPicPr>
          <p:nvPr>
            <p:ph type="pic" idx="1"/>
          </p:nvPr>
        </p:nvPicPr>
        <p:blipFill>
          <a:blip r:embed="rId5"/>
          <a:srcRect l="3404" r="3404"/>
          <a:stretch>
            <a:fillRect/>
          </a:stretch>
        </p:blipFill>
        <p:spPr>
          <a:xfrm>
            <a:off x="1138238" y="374650"/>
            <a:ext cx="7334250" cy="5486400"/>
          </a:xfrm>
        </p:spPr>
      </p:pic>
      <p:sp>
        <p:nvSpPr>
          <p:cNvPr id="12292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143000" y="5867400"/>
            <a:ext cx="7334250" cy="685800"/>
          </a:xfrm>
          <a:solidFill>
            <a:schemeClr val="accent1">
              <a:alpha val="14902"/>
            </a:schemeClr>
          </a:solidFill>
          <a:ln>
            <a:headEnd/>
            <a:tailEnd/>
          </a:ln>
        </p:spPr>
        <p:txBody>
          <a:bodyPr/>
          <a:lstStyle/>
          <a:p>
            <a:pPr algn="ctr">
              <a:spcBef>
                <a:spcPct val="0"/>
              </a:spcBef>
            </a:pPr>
            <a:r>
              <a:rPr lang="cs-CZ" altLang="cs-CZ" sz="3600" smtClean="0"/>
              <a:t>První MOV 1896</a:t>
            </a:r>
          </a:p>
        </p:txBody>
      </p:sp>
      <p:pic>
        <p:nvPicPr>
          <p:cNvPr id="3" name="Nahraný zvuk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27713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484632" algn="ctr" eaLnBrk="1" fontAlgn="auto" hangingPunct="1">
              <a:spcAft>
                <a:spcPts val="0"/>
              </a:spcAft>
              <a:defRPr/>
            </a:pPr>
            <a:r>
              <a:rPr lang="cs-CZ" dirty="0" smtClean="0">
                <a:solidFill>
                  <a:schemeClr val="accent1">
                    <a:tint val="83000"/>
                    <a:satMod val="150000"/>
                  </a:schemeClr>
                </a:solidFill>
              </a:rPr>
              <a:t>OH hnutí mezi světovými válkami</a:t>
            </a:r>
            <a:endParaRPr lang="cs-CZ" dirty="0">
              <a:solidFill>
                <a:schemeClr val="accent1">
                  <a:tint val="83000"/>
                  <a:satMod val="150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882775"/>
            <a:ext cx="8229600" cy="4572000"/>
          </a:xfrm>
        </p:spPr>
        <p:txBody>
          <a:bodyPr>
            <a:normAutofit lnSpcReduction="10000"/>
          </a:bodyPr>
          <a:lstStyle/>
          <a:p>
            <a:pPr marL="448056" indent="-384048" eaLnBrk="1" fontAlgn="auto" hangingPunct="1">
              <a:spcAft>
                <a:spcPts val="0"/>
              </a:spcAft>
              <a:buFont typeface="Wingdings" pitchFamily="2" charset="2"/>
              <a:buChar char="§"/>
              <a:defRPr/>
            </a:pPr>
            <a:r>
              <a:rPr lang="cs-CZ" dirty="0" smtClean="0"/>
              <a:t>OH se stávají celosvětovým fenoménem</a:t>
            </a:r>
          </a:p>
          <a:p>
            <a:pPr marL="448056" indent="-384048" eaLnBrk="1" fontAlgn="auto" hangingPunct="1">
              <a:spcAft>
                <a:spcPts val="0"/>
              </a:spcAft>
              <a:buFont typeface="Wingdings" pitchFamily="2" charset="2"/>
              <a:buChar char="§"/>
              <a:defRPr/>
            </a:pPr>
            <a:r>
              <a:rPr lang="cs-CZ" dirty="0" smtClean="0"/>
              <a:t>Letní OH 1920 – 1936 </a:t>
            </a:r>
          </a:p>
          <a:p>
            <a:pPr marL="448056" indent="-384048" eaLnBrk="1" fontAlgn="auto" hangingPunct="1">
              <a:spcAft>
                <a:spcPts val="0"/>
              </a:spcAft>
              <a:buFont typeface="Wingdings" pitchFamily="2" charset="2"/>
              <a:buChar char="§"/>
              <a:defRPr/>
            </a:pPr>
            <a:r>
              <a:rPr lang="cs-CZ" dirty="0" smtClean="0"/>
              <a:t>Zimní OH 1924 – 1936 (paralelně)</a:t>
            </a:r>
          </a:p>
          <a:p>
            <a:pPr marL="448056" indent="-384048" eaLnBrk="1" fontAlgn="auto" hangingPunct="1">
              <a:spcAft>
                <a:spcPts val="0"/>
              </a:spcAft>
              <a:buFont typeface="Wingdings" pitchFamily="2" charset="2"/>
              <a:buChar char="§"/>
              <a:defRPr/>
            </a:pPr>
            <a:r>
              <a:rPr lang="cs-CZ" dirty="0" smtClean="0"/>
              <a:t>Vliv světové ekonomické krize, konflikt OH hnutí s fašismem</a:t>
            </a:r>
          </a:p>
          <a:p>
            <a:pPr marL="448056" indent="-384048" eaLnBrk="1" fontAlgn="auto" hangingPunct="1">
              <a:spcAft>
                <a:spcPts val="0"/>
              </a:spcAft>
              <a:buFont typeface="Wingdings" pitchFamily="2" charset="2"/>
              <a:buChar char="§"/>
              <a:defRPr/>
            </a:pPr>
            <a:r>
              <a:rPr lang="cs-CZ" dirty="0" smtClean="0"/>
              <a:t>Počátky vlivu médií (televize, dokumentaristika)</a:t>
            </a:r>
          </a:p>
          <a:p>
            <a:pPr marL="448056" indent="-384048" eaLnBrk="1" fontAlgn="auto" hangingPunct="1">
              <a:spcAft>
                <a:spcPts val="0"/>
              </a:spcAft>
              <a:buFont typeface="Wingdings" pitchFamily="2" charset="2"/>
              <a:buChar char="§"/>
              <a:defRPr/>
            </a:pPr>
            <a:r>
              <a:rPr lang="cs-CZ" dirty="0" smtClean="0"/>
              <a:t>Olympijský oheň</a:t>
            </a:r>
          </a:p>
          <a:p>
            <a:pPr marL="448056" indent="-384048" eaLnBrk="1" fontAlgn="auto" hangingPunct="1">
              <a:spcAft>
                <a:spcPts val="0"/>
              </a:spcAft>
              <a:buFont typeface="Wingdings" pitchFamily="2" charset="2"/>
              <a:buChar char="§"/>
              <a:defRPr/>
            </a:pPr>
            <a:r>
              <a:rPr lang="cs-CZ" dirty="0" smtClean="0"/>
              <a:t>Předsedou MOV </a:t>
            </a:r>
            <a:r>
              <a:rPr lang="cs-CZ" dirty="0" err="1" smtClean="0"/>
              <a:t>Henri</a:t>
            </a:r>
            <a:r>
              <a:rPr lang="cs-CZ" dirty="0" smtClean="0"/>
              <a:t> de </a:t>
            </a:r>
            <a:r>
              <a:rPr lang="cs-CZ" dirty="0" err="1" smtClean="0"/>
              <a:t>Baillet</a:t>
            </a:r>
            <a:r>
              <a:rPr lang="cs-CZ" dirty="0" smtClean="0"/>
              <a:t>-</a:t>
            </a:r>
            <a:r>
              <a:rPr lang="cs-CZ" dirty="0" err="1" smtClean="0"/>
              <a:t>Latour</a:t>
            </a:r>
            <a:endParaRPr lang="cs-CZ" dirty="0" smtClean="0"/>
          </a:p>
          <a:p>
            <a:pPr marL="448056" indent="-384048" eaLnBrk="1" fontAlgn="auto" hangingPunct="1">
              <a:spcAft>
                <a:spcPts val="0"/>
              </a:spcAft>
              <a:buFont typeface="Wingdings" pitchFamily="2" charset="2"/>
              <a:buChar char="§"/>
              <a:defRPr/>
            </a:pPr>
            <a:endParaRPr lang="cs-CZ" dirty="0"/>
          </a:p>
        </p:txBody>
      </p:sp>
      <p:pic>
        <p:nvPicPr>
          <p:cNvPr id="4" name="Nahraný zvuk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40904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484632" algn="ctr" eaLnBrk="1" fontAlgn="auto" hangingPunct="1">
              <a:spcAft>
                <a:spcPts val="0"/>
              </a:spcAft>
              <a:defRPr/>
            </a:pPr>
            <a:r>
              <a:rPr lang="cs-CZ" dirty="0" smtClean="0">
                <a:solidFill>
                  <a:schemeClr val="accent1">
                    <a:tint val="83000"/>
                    <a:satMod val="150000"/>
                  </a:schemeClr>
                </a:solidFill>
              </a:rPr>
              <a:t>OH hnutí od II. světové války do pádu „železné opony“</a:t>
            </a:r>
            <a:endParaRPr lang="cs-CZ" dirty="0">
              <a:solidFill>
                <a:schemeClr val="accent1">
                  <a:tint val="83000"/>
                  <a:satMod val="150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882775"/>
            <a:ext cx="8229600" cy="4572000"/>
          </a:xfrm>
        </p:spPr>
        <p:txBody>
          <a:bodyPr>
            <a:normAutofit fontScale="85000" lnSpcReduction="20000"/>
          </a:bodyPr>
          <a:lstStyle/>
          <a:p>
            <a:pPr marL="448056" indent="-384048" eaLnBrk="1" fontAlgn="auto" hangingPunct="1">
              <a:spcAft>
                <a:spcPts val="0"/>
              </a:spcAft>
              <a:buFont typeface="Wingdings" pitchFamily="2" charset="2"/>
              <a:buChar char="§"/>
              <a:defRPr/>
            </a:pPr>
            <a:r>
              <a:rPr lang="cs-CZ" dirty="0" smtClean="0"/>
              <a:t>Letní OH 1948 – 1992</a:t>
            </a:r>
          </a:p>
          <a:p>
            <a:pPr marL="448056" indent="-384048" eaLnBrk="1" fontAlgn="auto" hangingPunct="1">
              <a:spcAft>
                <a:spcPts val="0"/>
              </a:spcAft>
              <a:buFont typeface="Wingdings" pitchFamily="2" charset="2"/>
              <a:buChar char="§"/>
              <a:defRPr/>
            </a:pPr>
            <a:r>
              <a:rPr lang="cs-CZ" dirty="0" smtClean="0"/>
              <a:t>Zimní OH 1948 – 1992 (paralelně)</a:t>
            </a:r>
          </a:p>
          <a:p>
            <a:pPr marL="448056" indent="-384048" eaLnBrk="1" fontAlgn="auto" hangingPunct="1">
              <a:spcAft>
                <a:spcPts val="0"/>
              </a:spcAft>
              <a:buFont typeface="Wingdings" pitchFamily="2" charset="2"/>
              <a:buChar char="§"/>
              <a:defRPr/>
            </a:pPr>
            <a:r>
              <a:rPr lang="cs-CZ" dirty="0" smtClean="0"/>
              <a:t>Sport a OH hnutí v zajetí studené války a další politických vlivů</a:t>
            </a:r>
          </a:p>
          <a:p>
            <a:pPr marL="448056" indent="-384048" eaLnBrk="1" fontAlgn="auto" hangingPunct="1">
              <a:spcAft>
                <a:spcPts val="0"/>
              </a:spcAft>
              <a:buFont typeface="Wingdings" pitchFamily="2" charset="2"/>
              <a:buChar char="§"/>
              <a:defRPr/>
            </a:pPr>
            <a:r>
              <a:rPr lang="cs-CZ" dirty="0" smtClean="0"/>
              <a:t>Bojkoty, atentáty, demonstrace nátlakových organizací</a:t>
            </a:r>
          </a:p>
          <a:p>
            <a:pPr marL="448056" indent="-384048" eaLnBrk="1" fontAlgn="auto" hangingPunct="1">
              <a:spcAft>
                <a:spcPts val="0"/>
              </a:spcAft>
              <a:buFont typeface="Wingdings" pitchFamily="2" charset="2"/>
              <a:buChar char="§"/>
              <a:defRPr/>
            </a:pPr>
            <a:r>
              <a:rPr lang="cs-CZ" dirty="0" smtClean="0"/>
              <a:t>Spory o „amatérský statut“ sportovce</a:t>
            </a:r>
          </a:p>
          <a:p>
            <a:pPr marL="448056" indent="-384048" eaLnBrk="1" fontAlgn="auto" hangingPunct="1">
              <a:spcAft>
                <a:spcPts val="0"/>
              </a:spcAft>
              <a:buFont typeface="Wingdings" pitchFamily="2" charset="2"/>
              <a:buChar char="§"/>
              <a:defRPr/>
            </a:pPr>
            <a:r>
              <a:rPr lang="cs-CZ" dirty="0" smtClean="0"/>
              <a:t>Boj s dopingem</a:t>
            </a:r>
          </a:p>
          <a:p>
            <a:pPr marL="448056" indent="-384048" eaLnBrk="1" fontAlgn="auto" hangingPunct="1">
              <a:spcAft>
                <a:spcPts val="0"/>
              </a:spcAft>
              <a:buFont typeface="Wingdings" pitchFamily="2" charset="2"/>
              <a:buChar char="§"/>
              <a:defRPr/>
            </a:pPr>
            <a:r>
              <a:rPr lang="cs-CZ" dirty="0" smtClean="0"/>
              <a:t>Boj proti „</a:t>
            </a:r>
            <a:r>
              <a:rPr lang="cs-CZ" dirty="0" err="1" smtClean="0"/>
              <a:t>megalomanizaci</a:t>
            </a:r>
            <a:r>
              <a:rPr lang="cs-CZ" dirty="0" smtClean="0"/>
              <a:t>“ her</a:t>
            </a:r>
          </a:p>
          <a:p>
            <a:pPr marL="448056" indent="-384048" eaLnBrk="1" fontAlgn="auto" hangingPunct="1">
              <a:spcAft>
                <a:spcPts val="0"/>
              </a:spcAft>
              <a:buFont typeface="Wingdings" pitchFamily="2" charset="2"/>
              <a:buChar char="§"/>
              <a:defRPr/>
            </a:pPr>
            <a:r>
              <a:rPr lang="cs-CZ" dirty="0" err="1" smtClean="0"/>
              <a:t>Olympizmus</a:t>
            </a:r>
            <a:r>
              <a:rPr lang="cs-CZ" dirty="0" smtClean="0"/>
              <a:t> se stává zbožím</a:t>
            </a:r>
          </a:p>
          <a:p>
            <a:pPr marL="448056" indent="-384048" eaLnBrk="1" fontAlgn="auto" hangingPunct="1">
              <a:spcAft>
                <a:spcPts val="0"/>
              </a:spcAft>
              <a:buFont typeface="Wingdings" pitchFamily="2" charset="2"/>
              <a:buChar char="§"/>
              <a:defRPr/>
            </a:pPr>
            <a:r>
              <a:rPr lang="cs-CZ" dirty="0" smtClean="0"/>
              <a:t>Předseda MOV: </a:t>
            </a:r>
            <a:r>
              <a:rPr lang="cs-CZ" dirty="0" err="1" smtClean="0"/>
              <a:t>Avery</a:t>
            </a:r>
            <a:r>
              <a:rPr lang="cs-CZ" dirty="0" smtClean="0"/>
              <a:t> </a:t>
            </a:r>
            <a:r>
              <a:rPr lang="cs-CZ" dirty="0" err="1" smtClean="0"/>
              <a:t>Brundage</a:t>
            </a:r>
            <a:r>
              <a:rPr lang="cs-CZ" dirty="0" smtClean="0"/>
              <a:t> (</a:t>
            </a:r>
            <a:r>
              <a:rPr lang="cs-CZ" dirty="0" err="1" smtClean="0"/>
              <a:t>fce</a:t>
            </a:r>
            <a:r>
              <a:rPr lang="cs-CZ" dirty="0" smtClean="0"/>
              <a:t> 1952 – 1972)</a:t>
            </a:r>
          </a:p>
          <a:p>
            <a:pPr marL="448056" indent="-384048" eaLnBrk="1" fontAlgn="auto" hangingPunct="1">
              <a:spcAft>
                <a:spcPts val="0"/>
              </a:spcAft>
              <a:buFont typeface="Wingdings" pitchFamily="2" charset="2"/>
              <a:buChar char="§"/>
              <a:defRPr/>
            </a:pPr>
            <a:endParaRPr lang="cs-CZ" dirty="0"/>
          </a:p>
        </p:txBody>
      </p:sp>
      <p:pic>
        <p:nvPicPr>
          <p:cNvPr id="4" name="Nahraný zvuk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029065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>
              <a:defRPr/>
            </a:pPr>
            <a:r>
              <a:rPr lang="cs-CZ" dirty="0" smtClean="0"/>
              <a:t>Vybraní předsedové MOV</a:t>
            </a:r>
            <a:endParaRPr lang="cs-CZ" dirty="0"/>
          </a:p>
        </p:txBody>
      </p:sp>
      <p:sp>
        <p:nvSpPr>
          <p:cNvPr id="1536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722438"/>
            <a:ext cx="4038600" cy="4525962"/>
          </a:xfrm>
        </p:spPr>
        <p:txBody>
          <a:bodyPr/>
          <a:lstStyle/>
          <a:p>
            <a:pPr algn="ctr">
              <a:buFont typeface="Wingdings 2" pitchFamily="18" charset="2"/>
              <a:buNone/>
            </a:pPr>
            <a:r>
              <a:rPr lang="cs-CZ" altLang="cs-CZ" smtClean="0"/>
              <a:t>Avery Brundage</a:t>
            </a:r>
          </a:p>
        </p:txBody>
      </p:sp>
      <p:sp>
        <p:nvSpPr>
          <p:cNvPr id="1536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722438"/>
            <a:ext cx="4038600" cy="4525962"/>
          </a:xfrm>
        </p:spPr>
        <p:txBody>
          <a:bodyPr/>
          <a:lstStyle/>
          <a:p>
            <a:pPr algn="ctr">
              <a:buFont typeface="Wingdings 2" pitchFamily="18" charset="2"/>
              <a:buNone/>
            </a:pPr>
            <a:r>
              <a:rPr lang="cs-CZ" altLang="cs-CZ" smtClean="0"/>
              <a:t>Juan A. Samaranch</a:t>
            </a:r>
          </a:p>
        </p:txBody>
      </p:sp>
      <p:pic>
        <p:nvPicPr>
          <p:cNvPr id="15365" name="Obrázek 4" descr="Avery_Brundage_1964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213" y="2276475"/>
            <a:ext cx="3498850" cy="4294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6" name="Obrázek 5" descr="Juan_Antonio_Samaranch_DF-ST-01-00128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463" y="2276475"/>
            <a:ext cx="3638550" cy="4294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>
              <a:defRPr/>
            </a:pPr>
            <a:r>
              <a:rPr lang="cs-CZ" dirty="0" smtClean="0">
                <a:solidFill>
                  <a:schemeClr val="accent1">
                    <a:tint val="83000"/>
                    <a:satMod val="150000"/>
                  </a:schemeClr>
                </a:solidFill>
              </a:rPr>
              <a:t>OH hnutí po pádu „železné opony“ do současnosti</a:t>
            </a:r>
            <a:endParaRPr lang="cs-CZ" dirty="0"/>
          </a:p>
        </p:txBody>
      </p:sp>
      <p:sp>
        <p:nvSpPr>
          <p:cNvPr id="16387" name="Zástupný symbol pro obsah 2"/>
          <p:cNvSpPr>
            <a:spLocks noGrp="1"/>
          </p:cNvSpPr>
          <p:nvPr>
            <p:ph idx="1"/>
          </p:nvPr>
        </p:nvSpPr>
        <p:spPr>
          <a:xfrm>
            <a:off x="457200" y="1882775"/>
            <a:ext cx="8229600" cy="4975225"/>
          </a:xfrm>
        </p:spPr>
        <p:txBody>
          <a:bodyPr/>
          <a:lstStyle/>
          <a:p>
            <a:pPr eaLnBrk="1" hangingPunct="1">
              <a:buFont typeface="Wingdings" pitchFamily="2" charset="2"/>
              <a:buChar char="§"/>
            </a:pPr>
            <a:r>
              <a:rPr lang="cs-CZ" altLang="cs-CZ" sz="2400" smtClean="0"/>
              <a:t>Letní OH 1996 – 2012</a:t>
            </a:r>
          </a:p>
          <a:p>
            <a:pPr eaLnBrk="1" hangingPunct="1">
              <a:buFont typeface="Wingdings" pitchFamily="2" charset="2"/>
              <a:buChar char="§"/>
            </a:pPr>
            <a:r>
              <a:rPr lang="cs-CZ" altLang="cs-CZ" sz="2400" smtClean="0"/>
              <a:t>Zimní OH 1994 – 2014 (posun)</a:t>
            </a:r>
          </a:p>
          <a:p>
            <a:pPr eaLnBrk="1" hangingPunct="1">
              <a:buFont typeface="Wingdings" pitchFamily="2" charset="2"/>
              <a:buChar char="§"/>
            </a:pPr>
            <a:r>
              <a:rPr lang="cs-CZ" altLang="cs-CZ" sz="2400" smtClean="0"/>
              <a:t>Zmírnění politických tlaků na OH hnutí</a:t>
            </a:r>
          </a:p>
          <a:p>
            <a:pPr eaLnBrk="1" hangingPunct="1">
              <a:buFont typeface="Wingdings" pitchFamily="2" charset="2"/>
              <a:buChar char="§"/>
            </a:pPr>
            <a:r>
              <a:rPr lang="cs-CZ" altLang="cs-CZ" sz="2400" smtClean="0"/>
              <a:t>Boj s dopingem, WADA</a:t>
            </a:r>
          </a:p>
          <a:p>
            <a:pPr eaLnBrk="1" hangingPunct="1">
              <a:buFont typeface="Wingdings" pitchFamily="2" charset="2"/>
              <a:buChar char="§"/>
            </a:pPr>
            <a:r>
              <a:rPr lang="cs-CZ" altLang="cs-CZ" sz="2400" smtClean="0"/>
              <a:t>Rehabilitace „profesionálů“ </a:t>
            </a:r>
          </a:p>
          <a:p>
            <a:pPr eaLnBrk="1" hangingPunct="1">
              <a:buFont typeface="Wingdings" pitchFamily="2" charset="2"/>
              <a:buChar char="§"/>
            </a:pPr>
            <a:r>
              <a:rPr lang="cs-CZ" altLang="cs-CZ" sz="2400" smtClean="0"/>
              <a:t>Nový systém ekon. zajištění her </a:t>
            </a:r>
          </a:p>
          <a:p>
            <a:pPr eaLnBrk="1" hangingPunct="1">
              <a:buFont typeface="Wingdings" pitchFamily="2" charset="2"/>
              <a:buChar char="§"/>
            </a:pPr>
            <a:r>
              <a:rPr lang="cs-CZ" altLang="cs-CZ" sz="2400" smtClean="0"/>
              <a:t>OH jako soukromý podnikatelský subjekt</a:t>
            </a:r>
          </a:p>
          <a:p>
            <a:pPr eaLnBrk="1" hangingPunct="1">
              <a:buFont typeface="Wingdings" pitchFamily="2" charset="2"/>
              <a:buChar char="§"/>
            </a:pPr>
            <a:r>
              <a:rPr lang="cs-CZ" altLang="cs-CZ" sz="2400" smtClean="0"/>
              <a:t>Boj o účast nových sportů na OH</a:t>
            </a:r>
          </a:p>
          <a:p>
            <a:pPr eaLnBrk="1" hangingPunct="1">
              <a:buFont typeface="Wingdings" pitchFamily="2" charset="2"/>
              <a:buChar char="§"/>
            </a:pPr>
            <a:r>
              <a:rPr lang="cs-CZ" altLang="cs-CZ" sz="2400" smtClean="0"/>
              <a:t>Komerční podoba her</a:t>
            </a:r>
          </a:p>
          <a:p>
            <a:pPr eaLnBrk="1" hangingPunct="1">
              <a:buFont typeface="Wingdings" pitchFamily="2" charset="2"/>
              <a:buChar char="§"/>
            </a:pPr>
            <a:r>
              <a:rPr lang="cs-CZ" altLang="cs-CZ" sz="2400" smtClean="0"/>
              <a:t>Juan Antonio Samaranch (fce 1980 – 2001)</a:t>
            </a:r>
          </a:p>
          <a:p>
            <a:pPr eaLnBrk="1" hangingPunct="1">
              <a:buFont typeface="Wingdings" pitchFamily="2" charset="2"/>
              <a:buChar char="§"/>
            </a:pPr>
            <a:r>
              <a:rPr lang="cs-CZ" altLang="cs-CZ" sz="2400" smtClean="0"/>
              <a:t>Ženy a bývalý sportovci ve vedení MOV</a:t>
            </a:r>
          </a:p>
          <a:p>
            <a:pPr eaLnBrk="1" hangingPunct="1">
              <a:buFont typeface="Wingdings" pitchFamily="2" charset="2"/>
              <a:buChar char="§"/>
            </a:pPr>
            <a:endParaRPr lang="cs-CZ" altLang="cs-CZ" smtClean="0"/>
          </a:p>
          <a:p>
            <a:pPr eaLnBrk="1" hangingPunct="1">
              <a:buFont typeface="Wingdings" pitchFamily="2" charset="2"/>
              <a:buChar char="§"/>
            </a:pPr>
            <a:endParaRPr lang="cs-CZ" altLang="cs-CZ" smtClean="0"/>
          </a:p>
        </p:txBody>
      </p:sp>
      <p:pic>
        <p:nvPicPr>
          <p:cNvPr id="3" name="Nahraný zvuk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62243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>
              <a:defRPr/>
            </a:pPr>
            <a:r>
              <a:rPr lang="cs-CZ" dirty="0" smtClean="0"/>
              <a:t>Olympijské symboly I.</a:t>
            </a:r>
            <a:endParaRPr lang="cs-CZ" dirty="0"/>
          </a:p>
        </p:txBody>
      </p:sp>
      <p:sp>
        <p:nvSpPr>
          <p:cNvPr id="17411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722438"/>
            <a:ext cx="4038600" cy="4525962"/>
          </a:xfrm>
        </p:spPr>
        <p:txBody>
          <a:bodyPr/>
          <a:lstStyle/>
          <a:p>
            <a:pPr algn="ctr">
              <a:buFont typeface="Wingdings 2" pitchFamily="18" charset="2"/>
              <a:buNone/>
            </a:pPr>
            <a:endParaRPr lang="cs-CZ" altLang="cs-CZ" smtClean="0"/>
          </a:p>
        </p:txBody>
      </p:sp>
      <p:sp>
        <p:nvSpPr>
          <p:cNvPr id="17412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722438"/>
            <a:ext cx="4038600" cy="4525962"/>
          </a:xfrm>
        </p:spPr>
        <p:txBody>
          <a:bodyPr/>
          <a:lstStyle/>
          <a:p>
            <a:pPr algn="ctr">
              <a:buFont typeface="Wingdings 2" pitchFamily="18" charset="2"/>
              <a:buNone/>
            </a:pPr>
            <a:endParaRPr lang="cs-CZ" altLang="cs-CZ" smtClean="0"/>
          </a:p>
        </p:txBody>
      </p:sp>
      <p:pic>
        <p:nvPicPr>
          <p:cNvPr id="17413" name="Obrázek 4" descr="49799-olympijska-vlajka-653x367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1844675"/>
            <a:ext cx="3816350" cy="2376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4" name="Obrázek 5" descr="olym-kruhy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463" y="1844675"/>
            <a:ext cx="4032250" cy="2376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5" name="Obrázek 6" descr="olympijske-medaile.jp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4438" y="4365625"/>
            <a:ext cx="4224337" cy="2303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>
              <a:defRPr/>
            </a:pPr>
            <a:r>
              <a:rPr lang="cs-CZ" dirty="0" smtClean="0"/>
              <a:t>Olympijské symboly II.</a:t>
            </a:r>
            <a:endParaRPr lang="cs-CZ" dirty="0"/>
          </a:p>
        </p:txBody>
      </p:sp>
      <p:sp>
        <p:nvSpPr>
          <p:cNvPr id="18435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722438"/>
            <a:ext cx="4038600" cy="4525962"/>
          </a:xfrm>
        </p:spPr>
        <p:txBody>
          <a:bodyPr/>
          <a:lstStyle/>
          <a:p>
            <a:pPr algn="ctr">
              <a:buFont typeface="Wingdings 2" pitchFamily="18" charset="2"/>
              <a:buNone/>
            </a:pPr>
            <a:r>
              <a:rPr lang="cs-CZ" altLang="cs-CZ" smtClean="0"/>
              <a:t>Olympijský oheň</a:t>
            </a:r>
          </a:p>
        </p:txBody>
      </p:sp>
      <p:sp>
        <p:nvSpPr>
          <p:cNvPr id="18436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722438"/>
            <a:ext cx="4038600" cy="4525962"/>
          </a:xfrm>
        </p:spPr>
        <p:txBody>
          <a:bodyPr/>
          <a:lstStyle/>
          <a:p>
            <a:pPr>
              <a:buFont typeface="Wingdings 2" pitchFamily="18" charset="2"/>
              <a:buNone/>
            </a:pPr>
            <a:r>
              <a:rPr lang="cs-CZ" altLang="cs-CZ" smtClean="0"/>
              <a:t>Olympijská pochodeň</a:t>
            </a:r>
          </a:p>
        </p:txBody>
      </p:sp>
      <p:pic>
        <p:nvPicPr>
          <p:cNvPr id="18437" name="Obrázek 4" descr="ZOH Soči 2014 olympijský oheň (SITA)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2205038"/>
            <a:ext cx="3549650" cy="2160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8" name="Obrázek 5" descr="OH oheň Barcelona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4581525"/>
            <a:ext cx="3529013" cy="2016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9" name="Obrázek 6" descr="1273690_sport-olympie-olympiada-londyn-2012-ohen.jp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7900" y="2276475"/>
            <a:ext cx="3816350" cy="2089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40" name="Obrázek 7" descr="vancouver-olympiada-pochoden-1.jpg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7900" y="4570413"/>
            <a:ext cx="3816350" cy="2098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>
              <a:defRPr/>
            </a:pPr>
            <a:r>
              <a:rPr lang="cs-CZ" dirty="0" smtClean="0"/>
              <a:t>Olympijské symboly III.</a:t>
            </a:r>
            <a:endParaRPr lang="cs-CZ" dirty="0"/>
          </a:p>
        </p:txBody>
      </p:sp>
      <p:pic>
        <p:nvPicPr>
          <p:cNvPr id="19459" name="Zástupný symbol pro obsah 4" descr="15731480-logo-oh_v.jpg"/>
          <p:cNvPicPr>
            <a:picLocks noGrp="1" noChangeAspect="1"/>
          </p:cNvPicPr>
          <p:nvPr>
            <p:ph sz="half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39750" y="1700213"/>
            <a:ext cx="3678238" cy="2160587"/>
          </a:xfrm>
        </p:spPr>
      </p:pic>
      <p:pic>
        <p:nvPicPr>
          <p:cNvPr id="19460" name="Zástupný symbol pro obsah 5" descr="a-esk-olympijsk-v-bor-n.jpg"/>
          <p:cNvPicPr>
            <a:picLocks noGrp="1" noChangeAspect="1"/>
          </p:cNvPicPr>
          <p:nvPr>
            <p:ph sz="half" idx="2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39750" y="4076700"/>
            <a:ext cx="3671888" cy="2359025"/>
          </a:xfrm>
        </p:spPr>
      </p:pic>
      <p:pic>
        <p:nvPicPr>
          <p:cNvPr id="19461" name="Obrázek 6" descr="Maskot pražských OH.jp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3438" y="1700213"/>
            <a:ext cx="3810000" cy="2216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2" name="Obrázek 7" descr="Olympijské heslo.jpg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3438" y="4076700"/>
            <a:ext cx="3816350" cy="2376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alent">
  <a:themeElements>
    <a:clrScheme name="Talent">
      <a:dk1>
        <a:sysClr val="windowText" lastClr="000000"/>
      </a:dk1>
      <a:lt1>
        <a:sysClr val="window" lastClr="FFFFFF"/>
      </a:lt1>
      <a:dk2>
        <a:srgbClr val="666666"/>
      </a:dk2>
      <a:lt2>
        <a:srgbClr val="D2D2D2"/>
      </a:lt2>
      <a:accent1>
        <a:srgbClr val="FF388C"/>
      </a:accent1>
      <a:accent2>
        <a:srgbClr val="E40059"/>
      </a:accent2>
      <a:accent3>
        <a:srgbClr val="9C007F"/>
      </a:accent3>
      <a:accent4>
        <a:srgbClr val="68007F"/>
      </a:accent4>
      <a:accent5>
        <a:srgbClr val="005BD3"/>
      </a:accent5>
      <a:accent6>
        <a:srgbClr val="00349E"/>
      </a:accent6>
      <a:hlink>
        <a:srgbClr val="17BBFD"/>
      </a:hlink>
      <a:folHlink>
        <a:srgbClr val="FF79C2"/>
      </a:folHlink>
    </a:clrScheme>
    <a:fontScheme name="Talent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Talent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8000"/>
                <a:satMod val="230000"/>
              </a:schemeClr>
            </a:gs>
            <a:gs pos="60000">
              <a:schemeClr val="phClr">
                <a:shade val="92000"/>
                <a:satMod val="230000"/>
              </a:schemeClr>
            </a:gs>
            <a:gs pos="100000">
              <a:schemeClr val="phClr">
                <a:tint val="85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1200"/>
                <a:satMod val="150000"/>
              </a:schemeClr>
              <a:schemeClr val="phClr">
                <a:tint val="90000"/>
                <a:satMod val="150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Verve</Template>
  <TotalTime>265</TotalTime>
  <Words>378</Words>
  <Application>Microsoft Office PowerPoint</Application>
  <PresentationFormat>Předvádění na obrazovce (4:3)</PresentationFormat>
  <Paragraphs>73</Paragraphs>
  <Slides>12</Slides>
  <Notes>12</Notes>
  <HiddenSlides>0</HiddenSlides>
  <MMClips>8</MMClips>
  <ScaleCrop>false</ScaleCrop>
  <HeadingPairs>
    <vt:vector size="6" baseType="variant">
      <vt:variant>
        <vt:lpstr>Použitá písma</vt:lpstr>
      </vt:variant>
      <vt:variant>
        <vt:i4>6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9" baseType="lpstr">
      <vt:lpstr>Arial</vt:lpstr>
      <vt:lpstr>Calibri</vt:lpstr>
      <vt:lpstr>Century Gothic</vt:lpstr>
      <vt:lpstr>Verdana</vt:lpstr>
      <vt:lpstr>Wingdings</vt:lpstr>
      <vt:lpstr>Wingdings 2</vt:lpstr>
      <vt:lpstr>Talent</vt:lpstr>
      <vt:lpstr>Novodobé olympijské hnutí</vt:lpstr>
      <vt:lpstr>Zdroje olympismu</vt:lpstr>
      <vt:lpstr> Pierre de Coubertin  (1863 – 1936) </vt:lpstr>
      <vt:lpstr>OH hnutí do I. sv.války</vt:lpstr>
      <vt:lpstr>Prezentace aplikace PowerPoint</vt:lpstr>
      <vt:lpstr>OH hnutí mezi světovými válkami</vt:lpstr>
      <vt:lpstr>OH hnutí od II. světové války do pádu „železné opony“</vt:lpstr>
      <vt:lpstr>Vybraní předsedové MOV</vt:lpstr>
      <vt:lpstr>OH hnutí po pádu „železné opony“ do současnosti</vt:lpstr>
      <vt:lpstr>Olympijské symboly I.</vt:lpstr>
      <vt:lpstr>Olympijské symboly II.</vt:lpstr>
      <vt:lpstr>Olympijské symboly III.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Novodobé olympijské hnutí</dc:title>
  <dc:creator>radek</dc:creator>
  <cp:lastModifiedBy>KTV</cp:lastModifiedBy>
  <cp:revision>26</cp:revision>
  <dcterms:created xsi:type="dcterms:W3CDTF">2015-12-07T16:21:48Z</dcterms:created>
  <dcterms:modified xsi:type="dcterms:W3CDTF">2020-10-21T14:10:09Z</dcterms:modified>
</cp:coreProperties>
</file>