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76" autoAdjust="0"/>
    <p:restoredTop sz="86391" autoAdjust="0"/>
  </p:normalViewPr>
  <p:slideViewPr>
    <p:cSldViewPr>
      <p:cViewPr varScale="1">
        <p:scale>
          <a:sx n="97" d="100"/>
          <a:sy n="97" d="100"/>
        </p:scale>
        <p:origin x="-145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20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82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08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955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394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3360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068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298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24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048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54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4A4E5-84E8-41DB-B001-411FB936267E}" type="datetimeFigureOut">
              <a:rPr lang="cs-CZ" smtClean="0"/>
              <a:t>21.10.2018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E4848-139D-4321-93A9-1F250FC1AD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13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m/url?sa=i&amp;rct=j&amp;q=&amp;esrc=s&amp;source=images&amp;cd=&amp;cad=rja&amp;uact=8&amp;ved=2ahUKEwiC-tO_jJjeAhWEDOwKHZqrDmkQjhx6BAgBEAM&amp;url=https%3A%2F%2Fpocitace.hyperinzerce.cz%2Faudio-video-software%2Finzerat%2F6923592-sony-vegas-pro-12-program-na-strihani-videa-a-tvorbu-disku-nabidka%2F&amp;psig=AOvVaw0dRtlx5SAv35KB0oH-v0_J&amp;ust=154023056609495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030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Adobe </a:t>
            </a:r>
            <a:r>
              <a:rPr lang="cs-CZ" dirty="0" err="1" smtClean="0"/>
              <a:t>Premiere</a:t>
            </a:r>
            <a:r>
              <a:rPr lang="cs-CZ" dirty="0" smtClean="0"/>
              <a:t> </a:t>
            </a:r>
            <a:r>
              <a:rPr lang="cs-CZ" dirty="0" err="1" smtClean="0"/>
              <a:t>Elements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https://www.videohelp.com/softwareimages/adobe_premiere_elements_698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94" y="1844824"/>
            <a:ext cx="8613398" cy="484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045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Adobe </a:t>
            </a:r>
            <a:r>
              <a:rPr lang="cs-CZ" dirty="0" err="1" smtClean="0"/>
              <a:t>Premiere</a:t>
            </a:r>
            <a:r>
              <a:rPr lang="cs-CZ" dirty="0" smtClean="0"/>
              <a:t> </a:t>
            </a:r>
            <a:r>
              <a:rPr lang="cs-CZ" dirty="0" err="1" smtClean="0"/>
              <a:t>Elements</a:t>
            </a:r>
            <a:r>
              <a:rPr lang="cs-CZ" dirty="0" smtClean="0"/>
              <a:t> 10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AutoShape 2" descr="Výsledek obrázku pro Adobe Premiere Elements"/>
          <p:cNvSpPr>
            <a:spLocks noChangeAspect="1" noChangeArrowheads="1"/>
          </p:cNvSpPr>
          <p:nvPr/>
        </p:nvSpPr>
        <p:spPr bwMode="auto">
          <a:xfrm>
            <a:off x="155575" y="-2628900"/>
            <a:ext cx="8763000" cy="547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23" y="1340768"/>
            <a:ext cx="8661652" cy="5413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5516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Sony Vegas Pro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Výsledek obrázku pro sony veg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8616904" cy="490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895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  <a:hlinkClick r:id="rId2"/>
              </a:rPr>
              <a:t>Sony Vegas Pro 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244408" cy="4954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144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Avid</a:t>
            </a:r>
            <a:r>
              <a:rPr lang="cs-CZ" dirty="0" smtClean="0"/>
              <a:t> Media </a:t>
            </a:r>
            <a:r>
              <a:rPr lang="cs-CZ" dirty="0" err="1" smtClean="0"/>
              <a:t>Composer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124744"/>
            <a:ext cx="11305256" cy="717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122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DaVinci</a:t>
            </a:r>
            <a:r>
              <a:rPr lang="cs-CZ" dirty="0" smtClean="0"/>
              <a:t> </a:t>
            </a:r>
            <a:r>
              <a:rPr lang="cs-CZ" dirty="0" err="1" smtClean="0"/>
              <a:t>Resolve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AutoShape 2" descr="https://www.videohelp.com/softwareimages/davinci_resolve_1629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8493"/>
            <a:ext cx="91440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1277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Kdenlive</a:t>
            </a:r>
            <a:r>
              <a:rPr lang="cs-CZ" dirty="0" smtClean="0"/>
              <a:t> – freeware (Linux, Windows)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https://www.videohelp.com/softwareimages/kdenlive_5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02" y="1328724"/>
            <a:ext cx="8846840" cy="552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019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Lightworks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654506" cy="5095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4705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28</Words>
  <Application>Microsoft Office PowerPoint</Application>
  <PresentationFormat>Předvádění na obrazovce (4:3)</PresentationFormat>
  <Paragraphs>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Adobe Premiere Elements</vt:lpstr>
      <vt:lpstr>Adobe Premiere Elements 10 </vt:lpstr>
      <vt:lpstr>Sony Vegas Pro</vt:lpstr>
      <vt:lpstr>Sony Vegas Pro 12</vt:lpstr>
      <vt:lpstr>Avid Media Composer</vt:lpstr>
      <vt:lpstr>DaVinci Resolve</vt:lpstr>
      <vt:lpstr>Kdenlive – freeware (Linux, Windows)</vt:lpstr>
      <vt:lpstr>Lightworks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masekjan</dc:creator>
  <cp:lastModifiedBy>masekjan</cp:lastModifiedBy>
  <cp:revision>5</cp:revision>
  <dcterms:created xsi:type="dcterms:W3CDTF">2018-10-21T17:05:05Z</dcterms:created>
  <dcterms:modified xsi:type="dcterms:W3CDTF">2018-10-21T18:06:40Z</dcterms:modified>
</cp:coreProperties>
</file>