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vY8eERPRnhY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GNkQMvuEIEA" TargetMode="External"/><Relationship Id="rId5" Type="http://schemas.openxmlformats.org/officeDocument/2006/relationships/hyperlink" Target="https://www.youtube.com/watch?v=n9CMEsA57kg" TargetMode="External"/><Relationship Id="rId4" Type="http://schemas.openxmlformats.org/officeDocument/2006/relationships/hyperlink" Target="https://www.youtube.com/watch?v=MfncRUvBsC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iynMYt69gFw" TargetMode="External"/><Relationship Id="rId5" Type="http://schemas.openxmlformats.org/officeDocument/2006/relationships/hyperlink" Target="https://www.youtube.com/watch?v=zFb-qXdFLYI" TargetMode="External"/><Relationship Id="rId4" Type="http://schemas.openxmlformats.org/officeDocument/2006/relationships/hyperlink" Target="https://www.youtube.com/watch?v=C7ab4-5MHZ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hyperlink" Target="https://www.youtube.com/watch?v=G-G5mPSv_2E" TargetMode="External"/><Relationship Id="rId4" Type="http://schemas.openxmlformats.org/officeDocument/2006/relationships/hyperlink" Target="https://www.youtube.com/watch?v=2RRMfp1Hrp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42JBFgOpm4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1924 - 1936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Video kronika: </a:t>
            </a:r>
            <a:r>
              <a:rPr lang="cs-CZ" dirty="0" smtClean="0">
                <a:hlinkClick r:id="rId4"/>
              </a:rPr>
              <a:t>https://www.youtube.com/watch?v=vY8eERPRnhY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26181" y="12039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19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1924 Chamonix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Clas</a:t>
            </a:r>
            <a:r>
              <a:rPr lang="cs-CZ" dirty="0" smtClean="0"/>
              <a:t> Thunberg: </a:t>
            </a:r>
            <a:r>
              <a:rPr lang="cs-CZ" dirty="0" smtClean="0">
                <a:hlinkClick r:id="rId4"/>
              </a:rPr>
              <a:t>https://www.youtube.com/watch?v=MfncRUvBsCc</a:t>
            </a:r>
            <a:endParaRPr lang="cs-CZ" dirty="0" smtClean="0"/>
          </a:p>
          <a:p>
            <a:r>
              <a:rPr lang="cs-CZ" dirty="0" smtClean="0"/>
              <a:t>Krasobruslení: </a:t>
            </a:r>
            <a:r>
              <a:rPr lang="cs-CZ" dirty="0" smtClean="0">
                <a:hlinkClick r:id="rId5"/>
              </a:rPr>
              <a:t>https://www.youtube.com/watch?v=n9CMEsA57kg</a:t>
            </a:r>
            <a:endParaRPr lang="cs-CZ" dirty="0" smtClean="0"/>
          </a:p>
          <a:p>
            <a:r>
              <a:rPr lang="cs-CZ" dirty="0" smtClean="0"/>
              <a:t>OH </a:t>
            </a:r>
            <a:r>
              <a:rPr lang="cs-CZ" dirty="0" err="1" smtClean="0"/>
              <a:t>info</a:t>
            </a:r>
            <a:r>
              <a:rPr lang="cs-CZ" dirty="0" smtClean="0"/>
              <a:t>: </a:t>
            </a:r>
            <a:r>
              <a:rPr lang="cs-CZ" dirty="0" smtClean="0">
                <a:hlinkClick r:id="rId6"/>
              </a:rPr>
              <a:t>https://www.youtube.com/watch?v=GNkQMvuEIEA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02633" y="9795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1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2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1928 Svatý Mořic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Boby: </a:t>
            </a:r>
            <a:r>
              <a:rPr lang="cs-CZ" dirty="0" smtClean="0">
                <a:hlinkClick r:id="rId4"/>
              </a:rPr>
              <a:t>https://www.youtube.com/watch?v=C7ab4-5MHZk</a:t>
            </a:r>
            <a:endParaRPr lang="cs-CZ" dirty="0" smtClean="0"/>
          </a:p>
          <a:p>
            <a:r>
              <a:rPr lang="cs-CZ" dirty="0" smtClean="0"/>
              <a:t>Skeleton: </a:t>
            </a:r>
            <a:r>
              <a:rPr lang="cs-CZ" dirty="0" smtClean="0">
                <a:hlinkClick r:id="rId5"/>
              </a:rPr>
              <a:t>https://www.youtube.com/watch?v=zFb-qXdFLYI</a:t>
            </a:r>
            <a:endParaRPr lang="cs-CZ" dirty="0" smtClean="0"/>
          </a:p>
          <a:p>
            <a:r>
              <a:rPr lang="cs-CZ" dirty="0" err="1" smtClean="0"/>
              <a:t>Sonja</a:t>
            </a:r>
            <a:r>
              <a:rPr lang="cs-CZ" dirty="0" smtClean="0"/>
              <a:t> </a:t>
            </a:r>
            <a:r>
              <a:rPr lang="cs-CZ" dirty="0" err="1" smtClean="0"/>
              <a:t>Henie</a:t>
            </a:r>
            <a:r>
              <a:rPr lang="cs-CZ" dirty="0" smtClean="0"/>
              <a:t>: </a:t>
            </a:r>
            <a:r>
              <a:rPr lang="cs-CZ" dirty="0" smtClean="0">
                <a:hlinkClick r:id="rId6"/>
              </a:rPr>
              <a:t>https://www.youtube.com/watch?v=iynMYt69gFw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51767" y="10530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6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0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ZOH 1932 </a:t>
            </a:r>
            <a:r>
              <a:rPr lang="cs-CZ" dirty="0" err="1" smtClean="0"/>
              <a:t>Lake</a:t>
            </a:r>
            <a:r>
              <a:rPr lang="cs-CZ" dirty="0" smtClean="0"/>
              <a:t> </a:t>
            </a:r>
            <a:r>
              <a:rPr lang="cs-CZ" smtClean="0"/>
              <a:t>Placid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Saně a rychlobruslení: </a:t>
            </a:r>
            <a:r>
              <a:rPr lang="cs-CZ" dirty="0" smtClean="0">
                <a:hlinkClick r:id="rId4"/>
              </a:rPr>
              <a:t>https://www.youtube.com/watch?v=2RRMfp1HrpY</a:t>
            </a:r>
            <a:endParaRPr lang="cs-CZ" dirty="0" smtClean="0"/>
          </a:p>
          <a:p>
            <a:r>
              <a:rPr lang="cs-CZ" dirty="0" smtClean="0"/>
              <a:t>Průřez programem: hokej, krasobruslení (povinné cviky), závody psích spřežení, skoky na lyžích, …</a:t>
            </a:r>
          </a:p>
          <a:p>
            <a:r>
              <a:rPr lang="cs-CZ" dirty="0" smtClean="0">
                <a:hlinkClick r:id="rId5"/>
              </a:rPr>
              <a:t>https://www.youtube.com/watch?v=G-G5mPSv_2E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20247" y="11540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7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8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ZOH 1936 </a:t>
            </a:r>
            <a:r>
              <a:rPr lang="cs-CZ" cap="none" dirty="0" err="1" smtClean="0"/>
              <a:t>Garmich</a:t>
            </a:r>
            <a:r>
              <a:rPr lang="cs-CZ" cap="none" dirty="0" smtClean="0"/>
              <a:t> – </a:t>
            </a:r>
            <a:r>
              <a:rPr lang="cs-CZ" cap="none" dirty="0" err="1" smtClean="0"/>
              <a:t>Partenkirchen</a:t>
            </a:r>
            <a:r>
              <a:rPr lang="cs-CZ" cap="none" dirty="0" smtClean="0"/>
              <a:t> 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Sjezdové disciplíny v nečekané podobě a s nečekaným komentářem:</a:t>
            </a:r>
          </a:p>
          <a:p>
            <a:r>
              <a:rPr lang="cs-CZ" smtClean="0">
                <a:hlinkClick r:id="rId4"/>
              </a:rPr>
              <a:t>https://www.youtube.com/watch?v=42JBFgOpm4I</a:t>
            </a: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5425" y="1563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7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3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vod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TM04033919[[fn=Obvod]]</Template>
  <TotalTime>112</TotalTime>
  <Words>101</Words>
  <Application>Microsoft Office PowerPoint</Application>
  <PresentationFormat>Širokoúhlá obrazovka</PresentationFormat>
  <Paragraphs>17</Paragraphs>
  <Slides>5</Slides>
  <Notes>0</Notes>
  <HiddenSlides>0</HiddenSlides>
  <MMClips>5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Tw Cen MT</vt:lpstr>
      <vt:lpstr>Obvod</vt:lpstr>
      <vt:lpstr>ZOH 1924 - 1936</vt:lpstr>
      <vt:lpstr>ZOH 1924 Chamonix</vt:lpstr>
      <vt:lpstr>ZOH 1928 Svatý Mořic</vt:lpstr>
      <vt:lpstr>ZOH 1932 Lake Placid</vt:lpstr>
      <vt:lpstr>ZOH 1936 Garmich – Partenkirchen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ZOH 1924 - 1936</dc:title>
  <dc:creator>KTV</dc:creator>
  <cp:lastModifiedBy>KTV</cp:lastModifiedBy>
  <cp:revision>8</cp:revision>
  <dcterms:created xsi:type="dcterms:W3CDTF">2020-12-01T11:57:08Z</dcterms:created>
  <dcterms:modified xsi:type="dcterms:W3CDTF">2020-12-02T14:19:23Z</dcterms:modified>
</cp:coreProperties>
</file>