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13445B6-2EAE-409F-AB08-221DA357E8F7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3008857-5F53-4BD7-87BC-7DB9AE81674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F2E1AF6-67F0-48E0-A862-295FE33F0A25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A23449E-A529-44E4-84B9-5386DECDBF8C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B273190-F17E-43E1-9A13-B386077D74BA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76D7451-9B48-49E2-88F2-D2C7811F6A5D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B0DB31-D316-491E-B24D-E73B87C34861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F4FAD7-ACE0-4A85-91C0-CD620B0FD87B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C5AF0-5202-4F8A-99B0-23B74722635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55923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EE9F7-F9F6-493C-A7E1-FE62669E2694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CF838-65DC-4823-9082-87AB53D808C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6538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842EA9-6D84-437C-91D3-2F160531EB39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7DD87-D21F-4D35-817A-96242B7F0C3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768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0D2814-3D1C-4F14-A3A4-28655026A55E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D10BE-0C57-4B5D-97C1-B6B9443D7B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238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F20570-D391-4261-AD41-428DFAFFF084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ED43B-7BA7-4FA0-A53D-D4D73FDC1E7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8648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F5389-DC90-4416-A6CE-5F59E1096777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1BF29-4122-42C1-B628-1E258E4CEB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74149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78FF75-9D88-4830-AEF7-2BA84660262A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56040-A706-47E1-8C0C-8547FF7FBE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952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9FDB6-0CA8-4C58-84E7-A54CD14B9FC4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A1069-1CC6-41DA-B6CA-D6230870B5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5041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20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24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26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28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30"/>
            <p:cNvCxnSpPr/>
            <p:nvPr/>
          </p:nvCxnSpPr>
          <p:spPr>
            <a:xfrm rot="16200000">
              <a:off x="6663592" y="12983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32"/>
            <p:cNvCxnSpPr/>
            <p:nvPr/>
          </p:nvCxnSpPr>
          <p:spPr>
            <a:xfrm rot="5400000" flipH="1">
              <a:off x="6744512" y="12973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84F660-D905-4BDD-A8FC-07C8805B0707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</a:lstStyle>
          <a:p>
            <a:fld id="{50CB15E8-DE97-4985-8CD8-41B101E8ACE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95635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310DC-B991-4540-8B53-D68198DBF82C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95E72-699D-427C-A496-833C0352AD3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35648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0A12A-5D4A-4565-AAD9-E8FD780697E8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9E0FD-B229-4818-A6F5-1E106AE8C53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8010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64999">
              <a:srgbClr val="000000"/>
            </a:gs>
            <a:gs pos="100000">
              <a:srgbClr val="5A77A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374647-3CB4-47EA-B4D5-5C5D758EFC04}" type="datetimeFigureOut">
              <a:rPr lang="cs-CZ"/>
              <a:pPr>
                <a:defRPr/>
              </a:pPr>
              <a:t>10.11.2020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orbel" panose="020B0503020204020204" pitchFamily="34" charset="0"/>
              </a:defRPr>
            </a:lvl1pPr>
          </a:lstStyle>
          <a:p>
            <a:fld id="{143FEFB0-4D39-4CE8-82D5-90E08D996FA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702" r:id="rId4"/>
    <p:sldLayoutId id="2147483703" r:id="rId5"/>
    <p:sldLayoutId id="2147483696" r:id="rId6"/>
    <p:sldLayoutId id="2147483704" r:id="rId7"/>
    <p:sldLayoutId id="2147483697" r:id="rId8"/>
    <p:sldLayoutId id="2147483705" r:id="rId9"/>
    <p:sldLayoutId id="2147483698" r:id="rId10"/>
    <p:sldLayoutId id="21474836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anose="05000000000000000000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anose="05040102010807070707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satMod val="200000"/>
                  </a:schemeClr>
                </a:solidFill>
              </a:rPr>
              <a:t>TV a TK ČSR / ČSSR 1945-1989, historické souvislosti</a:t>
            </a:r>
            <a:endParaRPr lang="cs-CZ" sz="3600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819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Komplikace poválečného vývoje</a:t>
            </a:r>
          </a:p>
          <a:p>
            <a:pPr eaLnBrk="1" hangingPunct="1"/>
            <a:r>
              <a:rPr lang="cs-CZ" altLang="cs-CZ" smtClean="0"/>
              <a:t>Vliv SSSR, Únorové události</a:t>
            </a:r>
          </a:p>
          <a:p>
            <a:pPr eaLnBrk="1" hangingPunct="1"/>
            <a:r>
              <a:rPr lang="cs-CZ" altLang="cs-CZ" smtClean="0"/>
              <a:t>Socialismus stalinského typu</a:t>
            </a:r>
          </a:p>
          <a:p>
            <a:pPr eaLnBrk="1" hangingPunct="1"/>
            <a:r>
              <a:rPr lang="cs-CZ" altLang="cs-CZ" smtClean="0"/>
              <a:t>Politické procesy</a:t>
            </a:r>
          </a:p>
          <a:p>
            <a:pPr eaLnBrk="1" hangingPunct="1"/>
            <a:r>
              <a:rPr lang="cs-CZ" altLang="cs-CZ" smtClean="0"/>
              <a:t>Šedesátá léta a „Pražské jaro“</a:t>
            </a:r>
          </a:p>
          <a:p>
            <a:pPr eaLnBrk="1" hangingPunct="1"/>
            <a:r>
              <a:rPr lang="cs-CZ" altLang="cs-CZ" smtClean="0"/>
              <a:t>Okupace vojsky Varšavské smlouvy a období „normalizace“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76256" y="278092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7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512763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Osobnosti politického života</a:t>
            </a:r>
            <a:endParaRPr lang="cs-CZ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9219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3"/>
          </a:xfrm>
        </p:spPr>
        <p:txBody>
          <a:bodyPr/>
          <a:lstStyle/>
          <a:p>
            <a:pPr marL="73025" algn="ctr" eaLnBrk="1" hangingPunct="1"/>
            <a:r>
              <a:rPr lang="cs-CZ" altLang="cs-CZ" smtClean="0"/>
              <a:t>Dr. Eduard Beneš</a:t>
            </a:r>
          </a:p>
        </p:txBody>
      </p:sp>
      <p:sp>
        <p:nvSpPr>
          <p:cNvPr id="9220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3"/>
          </a:xfrm>
        </p:spPr>
        <p:txBody>
          <a:bodyPr/>
          <a:lstStyle/>
          <a:p>
            <a:pPr marL="73025" algn="ctr" eaLnBrk="1" hangingPunct="1"/>
            <a:r>
              <a:rPr lang="cs-CZ" altLang="cs-CZ" smtClean="0"/>
              <a:t>Klement Gottwald</a:t>
            </a:r>
          </a:p>
        </p:txBody>
      </p:sp>
      <p:pic>
        <p:nvPicPr>
          <p:cNvPr id="9221" name="Zástupný symbol pro obsah 6" descr="Edvard_Beneš.jpg"/>
          <p:cNvPicPr>
            <a:picLocks noGrp="1" noChangeAspect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8688" y="2636838"/>
            <a:ext cx="3097212" cy="3781425"/>
          </a:xfrm>
        </p:spPr>
      </p:pic>
      <p:pic>
        <p:nvPicPr>
          <p:cNvPr id="9222" name="Zástupný symbol pro obsah 7" descr="K_Gottwald.jpg"/>
          <p:cNvPicPr>
            <a:picLocks noGrp="1" noChangeAspect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636838"/>
            <a:ext cx="4041775" cy="3816350"/>
          </a:xfrm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19504" y="15408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Období 1945-1948</a:t>
            </a:r>
            <a:endParaRPr lang="cs-CZ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0243" name="Zástupný symbol pro text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 Obnovení většiny předválečných TV spolků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 Školní TV v předválečném  rozsahu, zavedena na všech    typech škol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 Pokusy o centralizaci spolkové TV, organické vers. federativní uspořádání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 Únor 1948, centralizace a ideologizace TV, sloučení tělovýchovy do jednotného Sokola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„Sletové události“, personální čistky, výměna vedení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cs-CZ" altLang="cs-CZ" sz="2400" smtClean="0"/>
              <a:t>Nastoupena cesta k „jednotné tělovýchově“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cs-CZ" altLang="cs-CZ" sz="2400" smtClean="0"/>
          </a:p>
          <a:p>
            <a:pPr eaLnBrk="1" hangingPunct="1"/>
            <a:endParaRPr lang="cs-CZ" altLang="cs-CZ" sz="2400" smtClean="0"/>
          </a:p>
          <a:p>
            <a:pPr eaLnBrk="1" hangingPunct="1"/>
            <a:endParaRPr lang="cs-CZ" altLang="cs-CZ" sz="2400" smtClean="0"/>
          </a:p>
          <a:p>
            <a:pPr eaLnBrk="1" hangingPunct="1">
              <a:buFont typeface="Wingdings" panose="05000000000000000000" pitchFamily="2" charset="2"/>
              <a:buChar char="§"/>
            </a:pPr>
            <a:endParaRPr lang="cs-CZ" altLang="cs-CZ" sz="2400" smtClean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142023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Období 1948-1989 I.</a:t>
            </a:r>
            <a:endParaRPr lang="cs-CZ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Období využití „sovětských zkušeností“</a:t>
            </a:r>
          </a:p>
          <a:p>
            <a:pPr eaLnBrk="1" hangingPunct="1"/>
            <a:r>
              <a:rPr lang="cs-CZ" altLang="cs-CZ" smtClean="0"/>
              <a:t>Centrální řízení tělovýchovy</a:t>
            </a:r>
          </a:p>
          <a:p>
            <a:pPr eaLnBrk="1" hangingPunct="1"/>
            <a:r>
              <a:rPr lang="cs-CZ" altLang="cs-CZ" smtClean="0"/>
              <a:t>Školní – ministerstvo školství</a:t>
            </a:r>
          </a:p>
          <a:p>
            <a:pPr eaLnBrk="1" hangingPunct="1"/>
            <a:r>
              <a:rPr lang="cs-CZ" altLang="cs-CZ" smtClean="0"/>
              <a:t>Spolková – ČOS, jednotná TV organizace</a:t>
            </a:r>
          </a:p>
          <a:p>
            <a:pPr eaLnBrk="1" hangingPunct="1"/>
            <a:r>
              <a:rPr lang="cs-CZ" altLang="cs-CZ" smtClean="0"/>
              <a:t>Pracovní a oborová – ministerstvo vnitra, obrany, průmyslu</a:t>
            </a:r>
          </a:p>
          <a:p>
            <a:pPr eaLnBrk="1" hangingPunct="1"/>
            <a:r>
              <a:rPr lang="cs-CZ" altLang="cs-CZ" smtClean="0"/>
              <a:t>Zlepšení MTZ, založení ITVS</a:t>
            </a:r>
          </a:p>
          <a:p>
            <a:pPr eaLnBrk="1" hangingPunct="1"/>
            <a:r>
              <a:rPr lang="cs-CZ" altLang="cs-CZ" smtClean="0"/>
              <a:t>Mezinárodní sportovní úspěchy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256490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8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200000"/>
                  </a:schemeClr>
                </a:solidFill>
              </a:rPr>
              <a:t>Období 1948-1989 II.</a:t>
            </a:r>
            <a:endParaRPr lang="cs-CZ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Přeměna ČOS na ČSTV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Částečná decentralizace TV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60. léta pokusy o obnovení Sokola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Po r. 1969 „normalizace“ společnosti a opětná centralizace pod křídly KSČ a ČSTV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Dr. G. Husák, prezident ČSSR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Státní reprezentace, problémy                        s </a:t>
            </a:r>
            <a:r>
              <a:rPr lang="cs-CZ" dirty="0" err="1" smtClean="0"/>
              <a:t>s</a:t>
            </a:r>
            <a:r>
              <a:rPr lang="cs-CZ" dirty="0" smtClean="0"/>
              <a:t> emigrace sportovních špiček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Spartakiády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Dopingové aféry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cs-CZ" dirty="0" smtClean="0"/>
              <a:t>Vliv ideologie na sport (OH 1984)</a:t>
            </a:r>
            <a:endParaRPr lang="cs-CZ" dirty="0"/>
          </a:p>
        </p:txBody>
      </p:sp>
      <p:pic>
        <p:nvPicPr>
          <p:cNvPr id="12292" name="Obrázek 3" descr="Gustáv_Husák_-_oříznut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573463"/>
            <a:ext cx="2740025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4288" y="15859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53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164</TotalTime>
  <Words>219</Words>
  <Application>Microsoft Office PowerPoint</Application>
  <PresentationFormat>Předvádění na obrazovce (4:3)</PresentationFormat>
  <Paragraphs>42</Paragraphs>
  <Slides>5</Slides>
  <Notes>5</Notes>
  <HiddenSlides>0</HiddenSlides>
  <MMClips>5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3" baseType="lpstr">
      <vt:lpstr>Arial</vt:lpstr>
      <vt:lpstr>Calibri</vt:lpstr>
      <vt:lpstr>Consolas</vt:lpstr>
      <vt:lpstr>Corbel</vt:lpstr>
      <vt:lpstr>Wingdings</vt:lpstr>
      <vt:lpstr>Wingdings 2</vt:lpstr>
      <vt:lpstr>Wingdings 3</vt:lpstr>
      <vt:lpstr>Metro</vt:lpstr>
      <vt:lpstr>TV a TK ČSR / ČSSR 1945-1989, historické souvislosti</vt:lpstr>
      <vt:lpstr>Osobnosti politického života</vt:lpstr>
      <vt:lpstr>Období 1945-1948</vt:lpstr>
      <vt:lpstr>Období 1948-1989 I.</vt:lpstr>
      <vt:lpstr>Období 1948-1989 II.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 a TK ČSR / ČSSR 1945-1989</dc:title>
  <dc:creator>radek</dc:creator>
  <cp:lastModifiedBy>ktv</cp:lastModifiedBy>
  <cp:revision>17</cp:revision>
  <dcterms:created xsi:type="dcterms:W3CDTF">2015-11-28T08:59:06Z</dcterms:created>
  <dcterms:modified xsi:type="dcterms:W3CDTF">2020-11-10T10:25:28Z</dcterms:modified>
</cp:coreProperties>
</file>