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5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00" r:id="rId44"/>
    <p:sldId id="301" r:id="rId45"/>
    <p:sldId id="304" r:id="rId46"/>
    <p:sldId id="302" r:id="rId4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C710E6-F471-4239-90D2-6DFB3D369E00}" type="doc">
      <dgm:prSet loTypeId="urn:microsoft.com/office/officeart/2005/8/layout/hList1" loCatId="list" qsTypeId="urn:microsoft.com/office/officeart/2005/8/quickstyle/3d4" qsCatId="3D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91721D5E-52A8-4D9D-B1BC-5F6C10B28703}">
      <dgm:prSet phldrT="[Text]"/>
      <dgm:spPr/>
      <dgm:t>
        <a:bodyPr/>
        <a:lstStyle/>
        <a:p>
          <a:r>
            <a:rPr lang="cs-CZ" dirty="0" smtClean="0"/>
            <a:t>VÝHODY</a:t>
          </a:r>
          <a:endParaRPr lang="cs-CZ" dirty="0"/>
        </a:p>
      </dgm:t>
    </dgm:pt>
    <dgm:pt modelId="{5210D723-BD80-4551-B406-CCC5ABB20A57}" type="parTrans" cxnId="{6CB8518C-692C-4FD4-92B1-1159DDA00B60}">
      <dgm:prSet/>
      <dgm:spPr/>
      <dgm:t>
        <a:bodyPr/>
        <a:lstStyle/>
        <a:p>
          <a:endParaRPr lang="cs-CZ"/>
        </a:p>
      </dgm:t>
    </dgm:pt>
    <dgm:pt modelId="{AB43CE9B-72AF-4A69-8635-A8594E5374A4}" type="sibTrans" cxnId="{6CB8518C-692C-4FD4-92B1-1159DDA00B60}">
      <dgm:prSet/>
      <dgm:spPr/>
      <dgm:t>
        <a:bodyPr/>
        <a:lstStyle/>
        <a:p>
          <a:endParaRPr lang="cs-CZ"/>
        </a:p>
      </dgm:t>
    </dgm:pt>
    <dgm:pt modelId="{3B569684-BD20-410D-B7B6-93727F30BD41}">
      <dgm:prSet phldrT="[Text]"/>
      <dgm:spPr/>
      <dgm:t>
        <a:bodyPr/>
        <a:lstStyle/>
        <a:p>
          <a:r>
            <a:rPr lang="cs-CZ" dirty="0" smtClean="0"/>
            <a:t>promyšlenost</a:t>
          </a:r>
          <a:endParaRPr lang="cs-CZ" dirty="0"/>
        </a:p>
      </dgm:t>
    </dgm:pt>
    <dgm:pt modelId="{875D2F92-47BB-4787-B6D0-F672283037A7}" type="parTrans" cxnId="{AE162910-10AF-492D-9EC8-D4E6A6EE0924}">
      <dgm:prSet/>
      <dgm:spPr/>
      <dgm:t>
        <a:bodyPr/>
        <a:lstStyle/>
        <a:p>
          <a:endParaRPr lang="cs-CZ"/>
        </a:p>
      </dgm:t>
    </dgm:pt>
    <dgm:pt modelId="{378D4DBC-01CD-405D-9A45-9EC0A6922977}" type="sibTrans" cxnId="{AE162910-10AF-492D-9EC8-D4E6A6EE0924}">
      <dgm:prSet/>
      <dgm:spPr/>
      <dgm:t>
        <a:bodyPr/>
        <a:lstStyle/>
        <a:p>
          <a:endParaRPr lang="cs-CZ"/>
        </a:p>
      </dgm:t>
    </dgm:pt>
    <dgm:pt modelId="{E815C8EF-96DA-40F1-B2AB-89A0AFB8FBAA}">
      <dgm:prSet phldrT="[Text]"/>
      <dgm:spPr/>
      <dgm:t>
        <a:bodyPr/>
        <a:lstStyle/>
        <a:p>
          <a:r>
            <a:rPr lang="cs-CZ" dirty="0" smtClean="0"/>
            <a:t>vlastní tempo</a:t>
          </a:r>
          <a:endParaRPr lang="cs-CZ" dirty="0"/>
        </a:p>
      </dgm:t>
    </dgm:pt>
    <dgm:pt modelId="{14BACF97-14B4-41B0-BD78-74017076EE1D}" type="parTrans" cxnId="{F018495E-914E-442F-AD92-8121B263B04E}">
      <dgm:prSet/>
      <dgm:spPr/>
      <dgm:t>
        <a:bodyPr/>
        <a:lstStyle/>
        <a:p>
          <a:endParaRPr lang="cs-CZ"/>
        </a:p>
      </dgm:t>
    </dgm:pt>
    <dgm:pt modelId="{E9FF2ACE-CE77-443F-B73A-78A483E0AD0D}" type="sibTrans" cxnId="{F018495E-914E-442F-AD92-8121B263B04E}">
      <dgm:prSet/>
      <dgm:spPr/>
      <dgm:t>
        <a:bodyPr/>
        <a:lstStyle/>
        <a:p>
          <a:endParaRPr lang="cs-CZ"/>
        </a:p>
      </dgm:t>
    </dgm:pt>
    <dgm:pt modelId="{0C196C94-4749-4150-A1DD-D04B4ED86F78}">
      <dgm:prSet phldrT="[Text]"/>
      <dgm:spPr/>
      <dgm:t>
        <a:bodyPr/>
        <a:lstStyle/>
        <a:p>
          <a:r>
            <a:rPr lang="cs-CZ" dirty="0" smtClean="0"/>
            <a:t>pomůcky</a:t>
          </a:r>
          <a:endParaRPr lang="cs-CZ" dirty="0"/>
        </a:p>
      </dgm:t>
    </dgm:pt>
    <dgm:pt modelId="{1DBAEF78-FC4E-40FC-ACA8-CB5A7A7BAB95}" type="parTrans" cxnId="{DB93DC56-EED9-42D8-AD16-C057C38B1864}">
      <dgm:prSet/>
      <dgm:spPr/>
      <dgm:t>
        <a:bodyPr/>
        <a:lstStyle/>
        <a:p>
          <a:endParaRPr lang="cs-CZ"/>
        </a:p>
      </dgm:t>
    </dgm:pt>
    <dgm:pt modelId="{2FB0355F-F5A3-4E15-B71F-E1A0184FFC02}" type="sibTrans" cxnId="{DB93DC56-EED9-42D8-AD16-C057C38B1864}">
      <dgm:prSet/>
      <dgm:spPr/>
      <dgm:t>
        <a:bodyPr/>
        <a:lstStyle/>
        <a:p>
          <a:endParaRPr lang="cs-CZ"/>
        </a:p>
      </dgm:t>
    </dgm:pt>
    <dgm:pt modelId="{F1102D33-EB1C-471E-AF0B-F4EEE3F1B7B9}">
      <dgm:prSet phldrT="[Text]"/>
      <dgm:spPr/>
      <dgm:t>
        <a:bodyPr/>
        <a:lstStyle/>
        <a:p>
          <a:r>
            <a:rPr lang="cs-CZ" dirty="0" smtClean="0"/>
            <a:t>NEVÝHODY</a:t>
          </a:r>
          <a:endParaRPr lang="cs-CZ" dirty="0"/>
        </a:p>
      </dgm:t>
    </dgm:pt>
    <dgm:pt modelId="{A052095F-9141-4929-901D-9440114B7B79}" type="parTrans" cxnId="{B9F89E09-506D-462A-AFD5-7EBD9D9E0692}">
      <dgm:prSet/>
      <dgm:spPr/>
      <dgm:t>
        <a:bodyPr/>
        <a:lstStyle/>
        <a:p>
          <a:endParaRPr lang="cs-CZ"/>
        </a:p>
      </dgm:t>
    </dgm:pt>
    <dgm:pt modelId="{9D06A0E8-8808-422D-A2F2-7F6C443B281E}" type="sibTrans" cxnId="{B9F89E09-506D-462A-AFD5-7EBD9D9E0692}">
      <dgm:prSet/>
      <dgm:spPr/>
      <dgm:t>
        <a:bodyPr/>
        <a:lstStyle/>
        <a:p>
          <a:endParaRPr lang="cs-CZ"/>
        </a:p>
      </dgm:t>
    </dgm:pt>
    <dgm:pt modelId="{B0F48EF4-AD1A-462C-84D9-16A3619D7B07}">
      <dgm:prSet phldrT="[Text]"/>
      <dgm:spPr/>
      <dgm:t>
        <a:bodyPr/>
        <a:lstStyle/>
        <a:p>
          <a:r>
            <a:rPr lang="cs-CZ" dirty="0" smtClean="0"/>
            <a:t>promyšlenost</a:t>
          </a:r>
          <a:endParaRPr lang="cs-CZ" dirty="0"/>
        </a:p>
      </dgm:t>
    </dgm:pt>
    <dgm:pt modelId="{222D03E0-ABAD-402F-9716-8E41CC4AB2A0}" type="parTrans" cxnId="{03A82941-F962-4FEE-9AFB-A02D51ADFA66}">
      <dgm:prSet/>
      <dgm:spPr/>
      <dgm:t>
        <a:bodyPr/>
        <a:lstStyle/>
        <a:p>
          <a:endParaRPr lang="cs-CZ"/>
        </a:p>
      </dgm:t>
    </dgm:pt>
    <dgm:pt modelId="{00E9DD00-123D-4ADE-BD53-4718A6E9E340}" type="sibTrans" cxnId="{03A82941-F962-4FEE-9AFB-A02D51ADFA66}">
      <dgm:prSet/>
      <dgm:spPr/>
      <dgm:t>
        <a:bodyPr/>
        <a:lstStyle/>
        <a:p>
          <a:endParaRPr lang="cs-CZ"/>
        </a:p>
      </dgm:t>
    </dgm:pt>
    <dgm:pt modelId="{4CD1C543-EBCB-4048-B3E1-567F9CD12E78}">
      <dgm:prSet phldrT="[Text]"/>
      <dgm:spPr/>
      <dgm:t>
        <a:bodyPr/>
        <a:lstStyle/>
        <a:p>
          <a:r>
            <a:rPr lang="cs-CZ" dirty="0" smtClean="0"/>
            <a:t>přesnost</a:t>
          </a:r>
          <a:endParaRPr lang="cs-CZ" dirty="0"/>
        </a:p>
      </dgm:t>
    </dgm:pt>
    <dgm:pt modelId="{96DE7108-D537-4093-9FFB-8178ADAA852C}" type="parTrans" cxnId="{8E07FD90-2925-44CF-96B4-5BD945479CFF}">
      <dgm:prSet/>
      <dgm:spPr/>
      <dgm:t>
        <a:bodyPr/>
        <a:lstStyle/>
        <a:p>
          <a:endParaRPr lang="cs-CZ"/>
        </a:p>
      </dgm:t>
    </dgm:pt>
    <dgm:pt modelId="{253DA527-3468-43FF-A6A1-05D7EBDDD8FE}" type="sibTrans" cxnId="{8E07FD90-2925-44CF-96B4-5BD945479CFF}">
      <dgm:prSet/>
      <dgm:spPr/>
      <dgm:t>
        <a:bodyPr/>
        <a:lstStyle/>
        <a:p>
          <a:endParaRPr lang="cs-CZ"/>
        </a:p>
      </dgm:t>
    </dgm:pt>
    <dgm:pt modelId="{3AC0A375-9DF5-4CFD-B48A-CE1A4F25C64F}">
      <dgm:prSet phldrT="[Text]"/>
      <dgm:spPr/>
      <dgm:t>
        <a:bodyPr/>
        <a:lstStyle/>
        <a:p>
          <a:r>
            <a:rPr lang="cs-CZ" dirty="0" smtClean="0"/>
            <a:t>bez prostředků pro ústní projev</a:t>
          </a:r>
          <a:endParaRPr lang="cs-CZ" dirty="0"/>
        </a:p>
      </dgm:t>
    </dgm:pt>
    <dgm:pt modelId="{A90B0F57-81E2-4665-8204-137912129408}" type="parTrans" cxnId="{C410BE0E-D6D5-4140-B1E2-50D37A2B6A61}">
      <dgm:prSet/>
      <dgm:spPr/>
      <dgm:t>
        <a:bodyPr/>
        <a:lstStyle/>
        <a:p>
          <a:endParaRPr lang="cs-CZ"/>
        </a:p>
      </dgm:t>
    </dgm:pt>
    <dgm:pt modelId="{48289C8A-A942-40AE-8DAF-19C0969B4F1E}" type="sibTrans" cxnId="{C410BE0E-D6D5-4140-B1E2-50D37A2B6A61}">
      <dgm:prSet/>
      <dgm:spPr/>
      <dgm:t>
        <a:bodyPr/>
        <a:lstStyle/>
        <a:p>
          <a:endParaRPr lang="cs-CZ"/>
        </a:p>
      </dgm:t>
    </dgm:pt>
    <dgm:pt modelId="{9C581802-D03C-4F1C-B728-3CF35C6FFB47}" type="pres">
      <dgm:prSet presAssocID="{77C710E6-F471-4239-90D2-6DFB3D369E0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A7F17D9-3621-478C-A741-7C14ED97CF5E}" type="pres">
      <dgm:prSet presAssocID="{91721D5E-52A8-4D9D-B1BC-5F6C10B28703}" presName="composite" presStyleCnt="0"/>
      <dgm:spPr/>
    </dgm:pt>
    <dgm:pt modelId="{053E7E49-6C82-45E0-805E-C6DF66548E2F}" type="pres">
      <dgm:prSet presAssocID="{91721D5E-52A8-4D9D-B1BC-5F6C10B2870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FD3F36-91CB-4A60-A0AE-8C67594BDA57}" type="pres">
      <dgm:prSet presAssocID="{91721D5E-52A8-4D9D-B1BC-5F6C10B2870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A2EAF3-F15F-476A-B44A-6D6A3E097333}" type="pres">
      <dgm:prSet presAssocID="{AB43CE9B-72AF-4A69-8635-A8594E5374A4}" presName="space" presStyleCnt="0"/>
      <dgm:spPr/>
    </dgm:pt>
    <dgm:pt modelId="{EEC8BF9D-8F2B-41D4-BEF4-A4794E61713E}" type="pres">
      <dgm:prSet presAssocID="{F1102D33-EB1C-471E-AF0B-F4EEE3F1B7B9}" presName="composite" presStyleCnt="0"/>
      <dgm:spPr/>
    </dgm:pt>
    <dgm:pt modelId="{834F05F9-534E-4AA6-BCBC-0E9B55147C30}" type="pres">
      <dgm:prSet presAssocID="{F1102D33-EB1C-471E-AF0B-F4EEE3F1B7B9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4D99B3-C4BF-4474-9BE6-F2BC493A4DA7}" type="pres">
      <dgm:prSet presAssocID="{F1102D33-EB1C-471E-AF0B-F4EEE3F1B7B9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12FDCCB-3B55-402E-841F-B4E8440EB50C}" type="presOf" srcId="{3B569684-BD20-410D-B7B6-93727F30BD41}" destId="{52FD3F36-91CB-4A60-A0AE-8C67594BDA57}" srcOrd="0" destOrd="0" presId="urn:microsoft.com/office/officeart/2005/8/layout/hList1"/>
    <dgm:cxn modelId="{E40B8344-9405-427D-B791-CC887283CDB1}" type="presOf" srcId="{3AC0A375-9DF5-4CFD-B48A-CE1A4F25C64F}" destId="{064D99B3-C4BF-4474-9BE6-F2BC493A4DA7}" srcOrd="0" destOrd="2" presId="urn:microsoft.com/office/officeart/2005/8/layout/hList1"/>
    <dgm:cxn modelId="{AE162910-10AF-492D-9EC8-D4E6A6EE0924}" srcId="{91721D5E-52A8-4D9D-B1BC-5F6C10B28703}" destId="{3B569684-BD20-410D-B7B6-93727F30BD41}" srcOrd="0" destOrd="0" parTransId="{875D2F92-47BB-4787-B6D0-F672283037A7}" sibTransId="{378D4DBC-01CD-405D-9A45-9EC0A6922977}"/>
    <dgm:cxn modelId="{1591AC4A-2706-499F-8471-752132142FEE}" type="presOf" srcId="{91721D5E-52A8-4D9D-B1BC-5F6C10B28703}" destId="{053E7E49-6C82-45E0-805E-C6DF66548E2F}" srcOrd="0" destOrd="0" presId="urn:microsoft.com/office/officeart/2005/8/layout/hList1"/>
    <dgm:cxn modelId="{0589D30D-8061-4EAC-87A7-EAE1DA1D89B2}" type="presOf" srcId="{E815C8EF-96DA-40F1-B2AB-89A0AFB8FBAA}" destId="{52FD3F36-91CB-4A60-A0AE-8C67594BDA57}" srcOrd="0" destOrd="1" presId="urn:microsoft.com/office/officeart/2005/8/layout/hList1"/>
    <dgm:cxn modelId="{D918FB33-AC32-4C9D-9B41-692E517347CB}" type="presOf" srcId="{B0F48EF4-AD1A-462C-84D9-16A3619D7B07}" destId="{064D99B3-C4BF-4474-9BE6-F2BC493A4DA7}" srcOrd="0" destOrd="0" presId="urn:microsoft.com/office/officeart/2005/8/layout/hList1"/>
    <dgm:cxn modelId="{F018495E-914E-442F-AD92-8121B263B04E}" srcId="{91721D5E-52A8-4D9D-B1BC-5F6C10B28703}" destId="{E815C8EF-96DA-40F1-B2AB-89A0AFB8FBAA}" srcOrd="1" destOrd="0" parTransId="{14BACF97-14B4-41B0-BD78-74017076EE1D}" sibTransId="{E9FF2ACE-CE77-443F-B73A-78A483E0AD0D}"/>
    <dgm:cxn modelId="{AA9E436A-711B-40C0-B727-9B48CE4B3E11}" type="presOf" srcId="{4CD1C543-EBCB-4048-B3E1-567F9CD12E78}" destId="{064D99B3-C4BF-4474-9BE6-F2BC493A4DA7}" srcOrd="0" destOrd="1" presId="urn:microsoft.com/office/officeart/2005/8/layout/hList1"/>
    <dgm:cxn modelId="{B9F89E09-506D-462A-AFD5-7EBD9D9E0692}" srcId="{77C710E6-F471-4239-90D2-6DFB3D369E00}" destId="{F1102D33-EB1C-471E-AF0B-F4EEE3F1B7B9}" srcOrd="1" destOrd="0" parTransId="{A052095F-9141-4929-901D-9440114B7B79}" sibTransId="{9D06A0E8-8808-422D-A2F2-7F6C443B281E}"/>
    <dgm:cxn modelId="{6CB8518C-692C-4FD4-92B1-1159DDA00B60}" srcId="{77C710E6-F471-4239-90D2-6DFB3D369E00}" destId="{91721D5E-52A8-4D9D-B1BC-5F6C10B28703}" srcOrd="0" destOrd="0" parTransId="{5210D723-BD80-4551-B406-CCC5ABB20A57}" sibTransId="{AB43CE9B-72AF-4A69-8635-A8594E5374A4}"/>
    <dgm:cxn modelId="{C410BE0E-D6D5-4140-B1E2-50D37A2B6A61}" srcId="{F1102D33-EB1C-471E-AF0B-F4EEE3F1B7B9}" destId="{3AC0A375-9DF5-4CFD-B48A-CE1A4F25C64F}" srcOrd="2" destOrd="0" parTransId="{A90B0F57-81E2-4665-8204-137912129408}" sibTransId="{48289C8A-A942-40AE-8DAF-19C0969B4F1E}"/>
    <dgm:cxn modelId="{4CE1D679-0635-46E5-8039-AEE8A4F7ABF3}" type="presOf" srcId="{F1102D33-EB1C-471E-AF0B-F4EEE3F1B7B9}" destId="{834F05F9-534E-4AA6-BCBC-0E9B55147C30}" srcOrd="0" destOrd="0" presId="urn:microsoft.com/office/officeart/2005/8/layout/hList1"/>
    <dgm:cxn modelId="{03A82941-F962-4FEE-9AFB-A02D51ADFA66}" srcId="{F1102D33-EB1C-471E-AF0B-F4EEE3F1B7B9}" destId="{B0F48EF4-AD1A-462C-84D9-16A3619D7B07}" srcOrd="0" destOrd="0" parTransId="{222D03E0-ABAD-402F-9716-8E41CC4AB2A0}" sibTransId="{00E9DD00-123D-4ADE-BD53-4718A6E9E340}"/>
    <dgm:cxn modelId="{DB93DC56-EED9-42D8-AD16-C057C38B1864}" srcId="{91721D5E-52A8-4D9D-B1BC-5F6C10B28703}" destId="{0C196C94-4749-4150-A1DD-D04B4ED86F78}" srcOrd="2" destOrd="0" parTransId="{1DBAEF78-FC4E-40FC-ACA8-CB5A7A7BAB95}" sibTransId="{2FB0355F-F5A3-4E15-B71F-E1A0184FFC02}"/>
    <dgm:cxn modelId="{B73B4314-3C80-4041-92C2-9910D99A0FAA}" type="presOf" srcId="{77C710E6-F471-4239-90D2-6DFB3D369E00}" destId="{9C581802-D03C-4F1C-B728-3CF35C6FFB47}" srcOrd="0" destOrd="0" presId="urn:microsoft.com/office/officeart/2005/8/layout/hList1"/>
    <dgm:cxn modelId="{E2260A78-15EC-4BF8-8472-D38FDDFD47B3}" type="presOf" srcId="{0C196C94-4749-4150-A1DD-D04B4ED86F78}" destId="{52FD3F36-91CB-4A60-A0AE-8C67594BDA57}" srcOrd="0" destOrd="2" presId="urn:microsoft.com/office/officeart/2005/8/layout/hList1"/>
    <dgm:cxn modelId="{8E07FD90-2925-44CF-96B4-5BD945479CFF}" srcId="{F1102D33-EB1C-471E-AF0B-F4EEE3F1B7B9}" destId="{4CD1C543-EBCB-4048-B3E1-567F9CD12E78}" srcOrd="1" destOrd="0" parTransId="{96DE7108-D537-4093-9FFB-8178ADAA852C}" sibTransId="{253DA527-3468-43FF-A6A1-05D7EBDDD8FE}"/>
    <dgm:cxn modelId="{7A08CB75-03B9-45F9-8842-64BACF5961DF}" type="presParOf" srcId="{9C581802-D03C-4F1C-B728-3CF35C6FFB47}" destId="{9A7F17D9-3621-478C-A741-7C14ED97CF5E}" srcOrd="0" destOrd="0" presId="urn:microsoft.com/office/officeart/2005/8/layout/hList1"/>
    <dgm:cxn modelId="{89FE2B42-E1A2-4E52-9C45-8C68813D76AF}" type="presParOf" srcId="{9A7F17D9-3621-478C-A741-7C14ED97CF5E}" destId="{053E7E49-6C82-45E0-805E-C6DF66548E2F}" srcOrd="0" destOrd="0" presId="urn:microsoft.com/office/officeart/2005/8/layout/hList1"/>
    <dgm:cxn modelId="{8878E374-1433-4F3A-9093-7B38E6B3B8EF}" type="presParOf" srcId="{9A7F17D9-3621-478C-A741-7C14ED97CF5E}" destId="{52FD3F36-91CB-4A60-A0AE-8C67594BDA57}" srcOrd="1" destOrd="0" presId="urn:microsoft.com/office/officeart/2005/8/layout/hList1"/>
    <dgm:cxn modelId="{D349EB8C-104D-44A9-AE11-9896336B80FF}" type="presParOf" srcId="{9C581802-D03C-4F1C-B728-3CF35C6FFB47}" destId="{81A2EAF3-F15F-476A-B44A-6D6A3E097333}" srcOrd="1" destOrd="0" presId="urn:microsoft.com/office/officeart/2005/8/layout/hList1"/>
    <dgm:cxn modelId="{F317E904-C908-478B-B1B8-95A82BA4DA85}" type="presParOf" srcId="{9C581802-D03C-4F1C-B728-3CF35C6FFB47}" destId="{EEC8BF9D-8F2B-41D4-BEF4-A4794E61713E}" srcOrd="2" destOrd="0" presId="urn:microsoft.com/office/officeart/2005/8/layout/hList1"/>
    <dgm:cxn modelId="{6F81456B-9FCA-4F3A-83E9-EB953E34C755}" type="presParOf" srcId="{EEC8BF9D-8F2B-41D4-BEF4-A4794E61713E}" destId="{834F05F9-534E-4AA6-BCBC-0E9B55147C30}" srcOrd="0" destOrd="0" presId="urn:microsoft.com/office/officeart/2005/8/layout/hList1"/>
    <dgm:cxn modelId="{64A85F54-EE4C-4EAA-AC2C-AB18101880B2}" type="presParOf" srcId="{EEC8BF9D-8F2B-41D4-BEF4-A4794E61713E}" destId="{064D99B3-C4BF-4474-9BE6-F2BC493A4DA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A81F76-4C4B-4AE8-8486-187975430C4C}" type="doc">
      <dgm:prSet loTypeId="urn:microsoft.com/office/officeart/2005/8/layout/lProcess1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816C410E-0E8B-4B82-8D80-B5934D28500B}">
      <dgm:prSet phldrT="[Text]"/>
      <dgm:spPr/>
      <dgm:t>
        <a:bodyPr/>
        <a:lstStyle/>
        <a:p>
          <a:r>
            <a:rPr lang="cs-CZ" dirty="0" smtClean="0"/>
            <a:t>Mateřský J</a:t>
          </a:r>
          <a:endParaRPr lang="cs-CZ" dirty="0"/>
        </a:p>
      </dgm:t>
    </dgm:pt>
    <dgm:pt modelId="{6BC02393-F178-4D95-8171-DEB596C9310A}" type="parTrans" cxnId="{191B5E95-856F-4229-8428-8E4DDDFC8CB2}">
      <dgm:prSet/>
      <dgm:spPr/>
      <dgm:t>
        <a:bodyPr/>
        <a:lstStyle/>
        <a:p>
          <a:endParaRPr lang="cs-CZ"/>
        </a:p>
      </dgm:t>
    </dgm:pt>
    <dgm:pt modelId="{3D865E46-28EB-4F94-8541-C0B2DC3E1EAE}" type="sibTrans" cxnId="{191B5E95-856F-4229-8428-8E4DDDFC8CB2}">
      <dgm:prSet/>
      <dgm:spPr/>
      <dgm:t>
        <a:bodyPr/>
        <a:lstStyle/>
        <a:p>
          <a:endParaRPr lang="cs-CZ"/>
        </a:p>
      </dgm:t>
    </dgm:pt>
    <dgm:pt modelId="{FB06B152-DB7D-43FB-A51C-FA3407FF96E7}">
      <dgm:prSet phldrT="[Text]"/>
      <dgm:spPr/>
      <dgm:t>
        <a:bodyPr/>
        <a:lstStyle/>
        <a:p>
          <a:r>
            <a:rPr lang="cs-CZ" dirty="0" err="1" smtClean="0"/>
            <a:t>předjazykový</a:t>
          </a:r>
          <a:r>
            <a:rPr lang="cs-CZ" dirty="0" smtClean="0"/>
            <a:t> koncept</a:t>
          </a:r>
          <a:endParaRPr lang="cs-CZ" dirty="0"/>
        </a:p>
      </dgm:t>
    </dgm:pt>
    <dgm:pt modelId="{82408B5C-B405-4A09-A97B-86E33CAF9CFB}" type="parTrans" cxnId="{75171CFE-61CB-4534-8019-E710002BDE0B}">
      <dgm:prSet/>
      <dgm:spPr/>
      <dgm:t>
        <a:bodyPr/>
        <a:lstStyle/>
        <a:p>
          <a:endParaRPr lang="cs-CZ"/>
        </a:p>
      </dgm:t>
    </dgm:pt>
    <dgm:pt modelId="{3E3944BF-3DAD-422C-8AA1-597AB21EAD10}" type="sibTrans" cxnId="{75171CFE-61CB-4534-8019-E710002BDE0B}">
      <dgm:prSet/>
      <dgm:spPr/>
      <dgm:t>
        <a:bodyPr/>
        <a:lstStyle/>
        <a:p>
          <a:endParaRPr lang="cs-CZ"/>
        </a:p>
      </dgm:t>
    </dgm:pt>
    <dgm:pt modelId="{53DA2335-7AD3-4A09-937E-2932C639C7D9}">
      <dgm:prSet phldrT="[Text]"/>
      <dgm:spPr/>
      <dgm:t>
        <a:bodyPr/>
        <a:lstStyle/>
        <a:p>
          <a:r>
            <a:rPr lang="cs-CZ" dirty="0" smtClean="0"/>
            <a:t>jazyková formulace</a:t>
          </a:r>
          <a:endParaRPr lang="cs-CZ" dirty="0"/>
        </a:p>
      </dgm:t>
    </dgm:pt>
    <dgm:pt modelId="{2B27825A-1962-41DC-8CF8-D9150DB8853D}" type="parTrans" cxnId="{528EC916-2104-48AB-B31F-A3DCEC13449D}">
      <dgm:prSet/>
      <dgm:spPr/>
      <dgm:t>
        <a:bodyPr/>
        <a:lstStyle/>
        <a:p>
          <a:endParaRPr lang="cs-CZ"/>
        </a:p>
      </dgm:t>
    </dgm:pt>
    <dgm:pt modelId="{B3D3E102-A93F-4B35-9CE1-DED005D1082F}" type="sibTrans" cxnId="{528EC916-2104-48AB-B31F-A3DCEC13449D}">
      <dgm:prSet/>
      <dgm:spPr/>
      <dgm:t>
        <a:bodyPr/>
        <a:lstStyle/>
        <a:p>
          <a:endParaRPr lang="cs-CZ"/>
        </a:p>
      </dgm:t>
    </dgm:pt>
    <dgm:pt modelId="{549E9245-BE97-4980-840F-CFA2A47E59EE}">
      <dgm:prSet phldrT="[Text]"/>
      <dgm:spPr/>
      <dgm:t>
        <a:bodyPr/>
        <a:lstStyle/>
        <a:p>
          <a:r>
            <a:rPr lang="cs-CZ" dirty="0" smtClean="0"/>
            <a:t>Cizí J</a:t>
          </a:r>
          <a:endParaRPr lang="cs-CZ" dirty="0"/>
        </a:p>
      </dgm:t>
    </dgm:pt>
    <dgm:pt modelId="{210A16E6-43A4-4D34-9F50-B59BCA4763DA}" type="parTrans" cxnId="{48B86D49-FEE0-4E6E-8734-6BA45DAAD323}">
      <dgm:prSet/>
      <dgm:spPr/>
      <dgm:t>
        <a:bodyPr/>
        <a:lstStyle/>
        <a:p>
          <a:endParaRPr lang="cs-CZ"/>
        </a:p>
      </dgm:t>
    </dgm:pt>
    <dgm:pt modelId="{64928372-1D1A-445F-9E18-B376970ADD90}" type="sibTrans" cxnId="{48B86D49-FEE0-4E6E-8734-6BA45DAAD323}">
      <dgm:prSet/>
      <dgm:spPr/>
      <dgm:t>
        <a:bodyPr/>
        <a:lstStyle/>
        <a:p>
          <a:endParaRPr lang="cs-CZ"/>
        </a:p>
      </dgm:t>
    </dgm:pt>
    <dgm:pt modelId="{3851A3AF-21D4-49F4-AF26-97489E96712D}">
      <dgm:prSet phldrT="[Text]"/>
      <dgm:spPr/>
      <dgm:t>
        <a:bodyPr/>
        <a:lstStyle/>
        <a:p>
          <a:r>
            <a:rPr lang="cs-CZ" dirty="0" smtClean="0"/>
            <a:t>+ jazykové kompetence</a:t>
          </a:r>
          <a:endParaRPr lang="cs-CZ" dirty="0"/>
        </a:p>
      </dgm:t>
    </dgm:pt>
    <dgm:pt modelId="{D627036F-A97E-418E-97B6-09537B9C868B}" type="parTrans" cxnId="{AF289642-D65A-408E-9969-85EA70C90A2F}">
      <dgm:prSet/>
      <dgm:spPr>
        <a:noFill/>
      </dgm:spPr>
      <dgm:t>
        <a:bodyPr/>
        <a:lstStyle/>
        <a:p>
          <a:endParaRPr lang="cs-CZ"/>
        </a:p>
      </dgm:t>
    </dgm:pt>
    <dgm:pt modelId="{2D631A35-3E27-4660-911B-9BC52763FCE6}" type="sibTrans" cxnId="{AF289642-D65A-408E-9969-85EA70C90A2F}">
      <dgm:prSet/>
      <dgm:spPr>
        <a:noFill/>
      </dgm:spPr>
      <dgm:t>
        <a:bodyPr/>
        <a:lstStyle/>
        <a:p>
          <a:endParaRPr lang="cs-CZ"/>
        </a:p>
      </dgm:t>
    </dgm:pt>
    <dgm:pt modelId="{E103ED24-C79E-4B95-AB5E-6D8A6C124C4D}">
      <dgm:prSet phldrT="[Text]"/>
      <dgm:spPr/>
      <dgm:t>
        <a:bodyPr/>
        <a:lstStyle/>
        <a:p>
          <a:r>
            <a:rPr lang="cs-CZ" dirty="0" smtClean="0"/>
            <a:t>+ psychologické aspekty</a:t>
          </a:r>
          <a:endParaRPr lang="cs-CZ" dirty="0"/>
        </a:p>
      </dgm:t>
    </dgm:pt>
    <dgm:pt modelId="{1655BD11-8BE4-4AC6-9F2D-9A00A5116AFE}" type="parTrans" cxnId="{32D9C333-3710-4B1F-9111-78A0BC5F0E80}">
      <dgm:prSet/>
      <dgm:spPr/>
      <dgm:t>
        <a:bodyPr/>
        <a:lstStyle/>
        <a:p>
          <a:endParaRPr lang="cs-CZ"/>
        </a:p>
      </dgm:t>
    </dgm:pt>
    <dgm:pt modelId="{BBD6572D-6092-4F50-B0E3-FC5BD6A29D6C}" type="sibTrans" cxnId="{32D9C333-3710-4B1F-9111-78A0BC5F0E80}">
      <dgm:prSet/>
      <dgm:spPr/>
      <dgm:t>
        <a:bodyPr/>
        <a:lstStyle/>
        <a:p>
          <a:endParaRPr lang="cs-CZ"/>
        </a:p>
      </dgm:t>
    </dgm:pt>
    <dgm:pt modelId="{80B5E81E-2575-4686-AA62-E8E148566552}">
      <dgm:prSet phldrT="[Text]"/>
      <dgm:spPr/>
      <dgm:t>
        <a:bodyPr/>
        <a:lstStyle/>
        <a:p>
          <a:r>
            <a:rPr lang="cs-CZ" dirty="0" smtClean="0"/>
            <a:t>zvuková realizace</a:t>
          </a:r>
          <a:endParaRPr lang="cs-CZ" dirty="0"/>
        </a:p>
      </dgm:t>
    </dgm:pt>
    <dgm:pt modelId="{D1516401-808F-482B-BCB5-25431CF6D9C4}" type="parTrans" cxnId="{369C0AD5-4831-4222-BCD7-DDB9DDF4AC48}">
      <dgm:prSet/>
      <dgm:spPr/>
      <dgm:t>
        <a:bodyPr/>
        <a:lstStyle/>
        <a:p>
          <a:endParaRPr lang="cs-CZ"/>
        </a:p>
      </dgm:t>
    </dgm:pt>
    <dgm:pt modelId="{DDCE05B7-E5D8-4B38-B772-2F273F72849A}" type="sibTrans" cxnId="{369C0AD5-4831-4222-BCD7-DDB9DDF4AC48}">
      <dgm:prSet/>
      <dgm:spPr/>
      <dgm:t>
        <a:bodyPr/>
        <a:lstStyle/>
        <a:p>
          <a:endParaRPr lang="cs-CZ"/>
        </a:p>
      </dgm:t>
    </dgm:pt>
    <dgm:pt modelId="{C2583236-2520-43B2-A97A-9D5ADBAFAF6B}">
      <dgm:prSet phldrT="[Text]"/>
      <dgm:spPr/>
      <dgm:t>
        <a:bodyPr/>
        <a:lstStyle/>
        <a:p>
          <a:r>
            <a:rPr lang="cs-CZ" dirty="0" smtClean="0"/>
            <a:t>+ interference</a:t>
          </a:r>
          <a:endParaRPr lang="cs-CZ" dirty="0"/>
        </a:p>
      </dgm:t>
    </dgm:pt>
    <dgm:pt modelId="{803A5231-B122-4E5E-8038-64F8749BA661}" type="parTrans" cxnId="{9FAB377E-6BBF-497F-B1B6-A33E4CF4CEAD}">
      <dgm:prSet/>
      <dgm:spPr/>
      <dgm:t>
        <a:bodyPr/>
        <a:lstStyle/>
        <a:p>
          <a:endParaRPr lang="cs-CZ"/>
        </a:p>
      </dgm:t>
    </dgm:pt>
    <dgm:pt modelId="{8F0D2A40-22DE-474D-A6E4-32211EA90A33}" type="sibTrans" cxnId="{9FAB377E-6BBF-497F-B1B6-A33E4CF4CEAD}">
      <dgm:prSet/>
      <dgm:spPr>
        <a:noFill/>
      </dgm:spPr>
      <dgm:t>
        <a:bodyPr/>
        <a:lstStyle/>
        <a:p>
          <a:endParaRPr lang="cs-CZ"/>
        </a:p>
      </dgm:t>
    </dgm:pt>
    <dgm:pt modelId="{01F48D8A-6AAA-446D-8E75-D46F36642358}" type="pres">
      <dgm:prSet presAssocID="{AAA81F76-4C4B-4AE8-8486-187975430C4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34EBAB7-EB87-4D98-8026-4ED1BAD52F58}" type="pres">
      <dgm:prSet presAssocID="{816C410E-0E8B-4B82-8D80-B5934D28500B}" presName="vertFlow" presStyleCnt="0"/>
      <dgm:spPr/>
    </dgm:pt>
    <dgm:pt modelId="{E88FE7B5-1D4B-4A92-B5CE-C040EA25138E}" type="pres">
      <dgm:prSet presAssocID="{816C410E-0E8B-4B82-8D80-B5934D28500B}" presName="header" presStyleLbl="node1" presStyleIdx="0" presStyleCnt="2"/>
      <dgm:spPr/>
      <dgm:t>
        <a:bodyPr/>
        <a:lstStyle/>
        <a:p>
          <a:endParaRPr lang="cs-CZ"/>
        </a:p>
      </dgm:t>
    </dgm:pt>
    <dgm:pt modelId="{95342455-AC77-454D-8E7E-DFB40268AB44}" type="pres">
      <dgm:prSet presAssocID="{82408B5C-B405-4A09-A97B-86E33CAF9CFB}" presName="parTrans" presStyleLbl="sibTrans2D1" presStyleIdx="0" presStyleCnt="6"/>
      <dgm:spPr/>
      <dgm:t>
        <a:bodyPr/>
        <a:lstStyle/>
        <a:p>
          <a:endParaRPr lang="cs-CZ"/>
        </a:p>
      </dgm:t>
    </dgm:pt>
    <dgm:pt modelId="{F947261E-5DBF-4E6F-8333-402356443693}" type="pres">
      <dgm:prSet presAssocID="{FB06B152-DB7D-43FB-A51C-FA3407FF96E7}" presName="child" presStyleLbl="alignAccFollow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59E46A-E95D-4D70-ACF5-788D8F418710}" type="pres">
      <dgm:prSet presAssocID="{3E3944BF-3DAD-422C-8AA1-597AB21EAD10}" presName="sibTrans" presStyleLbl="sibTrans2D1" presStyleIdx="1" presStyleCnt="6"/>
      <dgm:spPr/>
      <dgm:t>
        <a:bodyPr/>
        <a:lstStyle/>
        <a:p>
          <a:endParaRPr lang="cs-CZ"/>
        </a:p>
      </dgm:t>
    </dgm:pt>
    <dgm:pt modelId="{0D4FF74D-30FF-459E-9F43-6D4C9E6D87AF}" type="pres">
      <dgm:prSet presAssocID="{53DA2335-7AD3-4A09-937E-2932C639C7D9}" presName="child" presStyleLbl="alignAccFollow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BB05FC-D84C-4EB3-BEFD-8FF8C777F8E6}" type="pres">
      <dgm:prSet presAssocID="{B3D3E102-A93F-4B35-9CE1-DED005D1082F}" presName="sibTrans" presStyleLbl="sibTrans2D1" presStyleIdx="2" presStyleCnt="6"/>
      <dgm:spPr/>
      <dgm:t>
        <a:bodyPr/>
        <a:lstStyle/>
        <a:p>
          <a:endParaRPr lang="cs-CZ"/>
        </a:p>
      </dgm:t>
    </dgm:pt>
    <dgm:pt modelId="{956E81AE-72D5-4956-8D0E-943689C040BB}" type="pres">
      <dgm:prSet presAssocID="{80B5E81E-2575-4686-AA62-E8E148566552}" presName="child" presStyleLbl="alignAccFollow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5479AE-BB71-4536-BABD-ADFCEF428728}" type="pres">
      <dgm:prSet presAssocID="{816C410E-0E8B-4B82-8D80-B5934D28500B}" presName="hSp" presStyleCnt="0"/>
      <dgm:spPr/>
    </dgm:pt>
    <dgm:pt modelId="{34A94D5A-1E1A-4DF4-B13F-41B5408A5518}" type="pres">
      <dgm:prSet presAssocID="{549E9245-BE97-4980-840F-CFA2A47E59EE}" presName="vertFlow" presStyleCnt="0"/>
      <dgm:spPr/>
    </dgm:pt>
    <dgm:pt modelId="{6243C261-3A59-4CD2-B242-BF9EBFA3FAA3}" type="pres">
      <dgm:prSet presAssocID="{549E9245-BE97-4980-840F-CFA2A47E59EE}" presName="header" presStyleLbl="node1" presStyleIdx="1" presStyleCnt="2"/>
      <dgm:spPr/>
      <dgm:t>
        <a:bodyPr/>
        <a:lstStyle/>
        <a:p>
          <a:endParaRPr lang="cs-CZ"/>
        </a:p>
      </dgm:t>
    </dgm:pt>
    <dgm:pt modelId="{017E2891-1D90-4A65-8FF4-1B73C17BB595}" type="pres">
      <dgm:prSet presAssocID="{D627036F-A97E-418E-97B6-09537B9C868B}" presName="parTrans" presStyleLbl="sibTrans2D1" presStyleIdx="3" presStyleCnt="6"/>
      <dgm:spPr/>
      <dgm:t>
        <a:bodyPr/>
        <a:lstStyle/>
        <a:p>
          <a:endParaRPr lang="cs-CZ"/>
        </a:p>
      </dgm:t>
    </dgm:pt>
    <dgm:pt modelId="{15FCF563-0771-4097-92A7-77CE96626785}" type="pres">
      <dgm:prSet presAssocID="{3851A3AF-21D4-49F4-AF26-97489E96712D}" presName="child" presStyleLbl="alignAccFollow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10AC0E-082A-4842-8825-559628D6FDC1}" type="pres">
      <dgm:prSet presAssocID="{2D631A35-3E27-4660-911B-9BC52763FCE6}" presName="sibTrans" presStyleLbl="sibTrans2D1" presStyleIdx="4" presStyleCnt="6"/>
      <dgm:spPr/>
      <dgm:t>
        <a:bodyPr/>
        <a:lstStyle/>
        <a:p>
          <a:endParaRPr lang="cs-CZ"/>
        </a:p>
      </dgm:t>
    </dgm:pt>
    <dgm:pt modelId="{337C686D-82F1-4E08-BA5E-A2106A4DCBCB}" type="pres">
      <dgm:prSet presAssocID="{C2583236-2520-43B2-A97A-9D5ADBAFAF6B}" presName="child" presStyleLbl="alignAccFollow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4E0A1E-41DF-40F8-98EB-8BB2517DFE33}" type="pres">
      <dgm:prSet presAssocID="{8F0D2A40-22DE-474D-A6E4-32211EA90A33}" presName="sibTrans" presStyleLbl="sibTrans2D1" presStyleIdx="5" presStyleCnt="6"/>
      <dgm:spPr/>
      <dgm:t>
        <a:bodyPr/>
        <a:lstStyle/>
        <a:p>
          <a:endParaRPr lang="cs-CZ"/>
        </a:p>
      </dgm:t>
    </dgm:pt>
    <dgm:pt modelId="{1951833B-9BEE-4A4D-AFDE-119AE295F68F}" type="pres">
      <dgm:prSet presAssocID="{E103ED24-C79E-4B95-AB5E-6D8A6C124C4D}" presName="child" presStyleLbl="alignAccFollow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8EC916-2104-48AB-B31F-A3DCEC13449D}" srcId="{816C410E-0E8B-4B82-8D80-B5934D28500B}" destId="{53DA2335-7AD3-4A09-937E-2932C639C7D9}" srcOrd="1" destOrd="0" parTransId="{2B27825A-1962-41DC-8CF8-D9150DB8853D}" sibTransId="{B3D3E102-A93F-4B35-9CE1-DED005D1082F}"/>
    <dgm:cxn modelId="{53FF4959-CC3D-448E-A9D3-F8F90245C637}" type="presOf" srcId="{AAA81F76-4C4B-4AE8-8486-187975430C4C}" destId="{01F48D8A-6AAA-446D-8E75-D46F36642358}" srcOrd="0" destOrd="0" presId="urn:microsoft.com/office/officeart/2005/8/layout/lProcess1"/>
    <dgm:cxn modelId="{5139BC2E-B8E9-4C35-873A-8BE331B0F6F7}" type="presOf" srcId="{816C410E-0E8B-4B82-8D80-B5934D28500B}" destId="{E88FE7B5-1D4B-4A92-B5CE-C040EA25138E}" srcOrd="0" destOrd="0" presId="urn:microsoft.com/office/officeart/2005/8/layout/lProcess1"/>
    <dgm:cxn modelId="{75171CFE-61CB-4534-8019-E710002BDE0B}" srcId="{816C410E-0E8B-4B82-8D80-B5934D28500B}" destId="{FB06B152-DB7D-43FB-A51C-FA3407FF96E7}" srcOrd="0" destOrd="0" parTransId="{82408B5C-B405-4A09-A97B-86E33CAF9CFB}" sibTransId="{3E3944BF-3DAD-422C-8AA1-597AB21EAD10}"/>
    <dgm:cxn modelId="{DC03FA3C-7530-41F2-B16D-DEB73B7E6080}" type="presOf" srcId="{3851A3AF-21D4-49F4-AF26-97489E96712D}" destId="{15FCF563-0771-4097-92A7-77CE96626785}" srcOrd="0" destOrd="0" presId="urn:microsoft.com/office/officeart/2005/8/layout/lProcess1"/>
    <dgm:cxn modelId="{41966CA2-FCCC-4806-99B2-DD2A5CBED443}" type="presOf" srcId="{549E9245-BE97-4980-840F-CFA2A47E59EE}" destId="{6243C261-3A59-4CD2-B242-BF9EBFA3FAA3}" srcOrd="0" destOrd="0" presId="urn:microsoft.com/office/officeart/2005/8/layout/lProcess1"/>
    <dgm:cxn modelId="{9BA8BF35-0264-4900-86EA-B031578A5E3A}" type="presOf" srcId="{82408B5C-B405-4A09-A97B-86E33CAF9CFB}" destId="{95342455-AC77-454D-8E7E-DFB40268AB44}" srcOrd="0" destOrd="0" presId="urn:microsoft.com/office/officeart/2005/8/layout/lProcess1"/>
    <dgm:cxn modelId="{E6225A5F-D4DA-4123-8F77-7B1B192DE078}" type="presOf" srcId="{80B5E81E-2575-4686-AA62-E8E148566552}" destId="{956E81AE-72D5-4956-8D0E-943689C040BB}" srcOrd="0" destOrd="0" presId="urn:microsoft.com/office/officeart/2005/8/layout/lProcess1"/>
    <dgm:cxn modelId="{9FAB377E-6BBF-497F-B1B6-A33E4CF4CEAD}" srcId="{549E9245-BE97-4980-840F-CFA2A47E59EE}" destId="{C2583236-2520-43B2-A97A-9D5ADBAFAF6B}" srcOrd="1" destOrd="0" parTransId="{803A5231-B122-4E5E-8038-64F8749BA661}" sibTransId="{8F0D2A40-22DE-474D-A6E4-32211EA90A33}"/>
    <dgm:cxn modelId="{BAA8D47E-05C9-4DEA-9A8A-BFD0AA7A9071}" type="presOf" srcId="{2D631A35-3E27-4660-911B-9BC52763FCE6}" destId="{D710AC0E-082A-4842-8825-559628D6FDC1}" srcOrd="0" destOrd="0" presId="urn:microsoft.com/office/officeart/2005/8/layout/lProcess1"/>
    <dgm:cxn modelId="{8398015F-1D28-48E7-A1B1-D84BC139B298}" type="presOf" srcId="{8F0D2A40-22DE-474D-A6E4-32211EA90A33}" destId="{EC4E0A1E-41DF-40F8-98EB-8BB2517DFE33}" srcOrd="0" destOrd="0" presId="urn:microsoft.com/office/officeart/2005/8/layout/lProcess1"/>
    <dgm:cxn modelId="{AF289642-D65A-408E-9969-85EA70C90A2F}" srcId="{549E9245-BE97-4980-840F-CFA2A47E59EE}" destId="{3851A3AF-21D4-49F4-AF26-97489E96712D}" srcOrd="0" destOrd="0" parTransId="{D627036F-A97E-418E-97B6-09537B9C868B}" sibTransId="{2D631A35-3E27-4660-911B-9BC52763FCE6}"/>
    <dgm:cxn modelId="{5205616A-3146-4709-8BB2-6E6AEFC9BA55}" type="presOf" srcId="{C2583236-2520-43B2-A97A-9D5ADBAFAF6B}" destId="{337C686D-82F1-4E08-BA5E-A2106A4DCBCB}" srcOrd="0" destOrd="0" presId="urn:microsoft.com/office/officeart/2005/8/layout/lProcess1"/>
    <dgm:cxn modelId="{C52880AB-8838-4E2F-856E-4D8B892F009E}" type="presOf" srcId="{3E3944BF-3DAD-422C-8AA1-597AB21EAD10}" destId="{0559E46A-E95D-4D70-ACF5-788D8F418710}" srcOrd="0" destOrd="0" presId="urn:microsoft.com/office/officeart/2005/8/layout/lProcess1"/>
    <dgm:cxn modelId="{191B5E95-856F-4229-8428-8E4DDDFC8CB2}" srcId="{AAA81F76-4C4B-4AE8-8486-187975430C4C}" destId="{816C410E-0E8B-4B82-8D80-B5934D28500B}" srcOrd="0" destOrd="0" parTransId="{6BC02393-F178-4D95-8171-DEB596C9310A}" sibTransId="{3D865E46-28EB-4F94-8541-C0B2DC3E1EAE}"/>
    <dgm:cxn modelId="{84C99A90-712E-4D5D-AD2E-6ADA105B0D41}" type="presOf" srcId="{E103ED24-C79E-4B95-AB5E-6D8A6C124C4D}" destId="{1951833B-9BEE-4A4D-AFDE-119AE295F68F}" srcOrd="0" destOrd="0" presId="urn:microsoft.com/office/officeart/2005/8/layout/lProcess1"/>
    <dgm:cxn modelId="{48B86D49-FEE0-4E6E-8734-6BA45DAAD323}" srcId="{AAA81F76-4C4B-4AE8-8486-187975430C4C}" destId="{549E9245-BE97-4980-840F-CFA2A47E59EE}" srcOrd="1" destOrd="0" parTransId="{210A16E6-43A4-4D34-9F50-B59BCA4763DA}" sibTransId="{64928372-1D1A-445F-9E18-B376970ADD90}"/>
    <dgm:cxn modelId="{DFB85C8D-AEF7-425B-BEF0-2B06F23AB806}" type="presOf" srcId="{B3D3E102-A93F-4B35-9CE1-DED005D1082F}" destId="{35BB05FC-D84C-4EB3-BEFD-8FF8C777F8E6}" srcOrd="0" destOrd="0" presId="urn:microsoft.com/office/officeart/2005/8/layout/lProcess1"/>
    <dgm:cxn modelId="{E1D4E058-66A3-4C7E-9785-E4241DFEBDFD}" type="presOf" srcId="{FB06B152-DB7D-43FB-A51C-FA3407FF96E7}" destId="{F947261E-5DBF-4E6F-8333-402356443693}" srcOrd="0" destOrd="0" presId="urn:microsoft.com/office/officeart/2005/8/layout/lProcess1"/>
    <dgm:cxn modelId="{B8E4DB98-867F-4790-97AB-996478E24F7E}" type="presOf" srcId="{D627036F-A97E-418E-97B6-09537B9C868B}" destId="{017E2891-1D90-4A65-8FF4-1B73C17BB595}" srcOrd="0" destOrd="0" presId="urn:microsoft.com/office/officeart/2005/8/layout/lProcess1"/>
    <dgm:cxn modelId="{369C0AD5-4831-4222-BCD7-DDB9DDF4AC48}" srcId="{816C410E-0E8B-4B82-8D80-B5934D28500B}" destId="{80B5E81E-2575-4686-AA62-E8E148566552}" srcOrd="2" destOrd="0" parTransId="{D1516401-808F-482B-BCB5-25431CF6D9C4}" sibTransId="{DDCE05B7-E5D8-4B38-B772-2F273F72849A}"/>
    <dgm:cxn modelId="{32D9C333-3710-4B1F-9111-78A0BC5F0E80}" srcId="{549E9245-BE97-4980-840F-CFA2A47E59EE}" destId="{E103ED24-C79E-4B95-AB5E-6D8A6C124C4D}" srcOrd="2" destOrd="0" parTransId="{1655BD11-8BE4-4AC6-9F2D-9A00A5116AFE}" sibTransId="{BBD6572D-6092-4F50-B0E3-FC5BD6A29D6C}"/>
    <dgm:cxn modelId="{3FAC32CA-C129-49D1-ABB2-C3421A970B0A}" type="presOf" srcId="{53DA2335-7AD3-4A09-937E-2932C639C7D9}" destId="{0D4FF74D-30FF-459E-9F43-6D4C9E6D87AF}" srcOrd="0" destOrd="0" presId="urn:microsoft.com/office/officeart/2005/8/layout/lProcess1"/>
    <dgm:cxn modelId="{642451BF-44FC-4BAE-B889-FF41AED05815}" type="presParOf" srcId="{01F48D8A-6AAA-446D-8E75-D46F36642358}" destId="{E34EBAB7-EB87-4D98-8026-4ED1BAD52F58}" srcOrd="0" destOrd="0" presId="urn:microsoft.com/office/officeart/2005/8/layout/lProcess1"/>
    <dgm:cxn modelId="{9930333A-2BFF-4EB9-8E3A-5E0EA0288B67}" type="presParOf" srcId="{E34EBAB7-EB87-4D98-8026-4ED1BAD52F58}" destId="{E88FE7B5-1D4B-4A92-B5CE-C040EA25138E}" srcOrd="0" destOrd="0" presId="urn:microsoft.com/office/officeart/2005/8/layout/lProcess1"/>
    <dgm:cxn modelId="{32819904-37D5-4726-A87B-848F0C361FDF}" type="presParOf" srcId="{E34EBAB7-EB87-4D98-8026-4ED1BAD52F58}" destId="{95342455-AC77-454D-8E7E-DFB40268AB44}" srcOrd="1" destOrd="0" presId="urn:microsoft.com/office/officeart/2005/8/layout/lProcess1"/>
    <dgm:cxn modelId="{1CEC524B-8858-43DE-A598-1854913BBCE4}" type="presParOf" srcId="{E34EBAB7-EB87-4D98-8026-4ED1BAD52F58}" destId="{F947261E-5DBF-4E6F-8333-402356443693}" srcOrd="2" destOrd="0" presId="urn:microsoft.com/office/officeart/2005/8/layout/lProcess1"/>
    <dgm:cxn modelId="{77223D8E-126B-4582-95EF-BD6E35140CFD}" type="presParOf" srcId="{E34EBAB7-EB87-4D98-8026-4ED1BAD52F58}" destId="{0559E46A-E95D-4D70-ACF5-788D8F418710}" srcOrd="3" destOrd="0" presId="urn:microsoft.com/office/officeart/2005/8/layout/lProcess1"/>
    <dgm:cxn modelId="{7463B964-77A4-48FA-A9EF-0F4F6142CB08}" type="presParOf" srcId="{E34EBAB7-EB87-4D98-8026-4ED1BAD52F58}" destId="{0D4FF74D-30FF-459E-9F43-6D4C9E6D87AF}" srcOrd="4" destOrd="0" presId="urn:microsoft.com/office/officeart/2005/8/layout/lProcess1"/>
    <dgm:cxn modelId="{92DBEB84-C1F2-4137-AF87-1BAD5F10E5BA}" type="presParOf" srcId="{E34EBAB7-EB87-4D98-8026-4ED1BAD52F58}" destId="{35BB05FC-D84C-4EB3-BEFD-8FF8C777F8E6}" srcOrd="5" destOrd="0" presId="urn:microsoft.com/office/officeart/2005/8/layout/lProcess1"/>
    <dgm:cxn modelId="{281F7AD1-D0FB-4F1A-AEFC-07B267907ABC}" type="presParOf" srcId="{E34EBAB7-EB87-4D98-8026-4ED1BAD52F58}" destId="{956E81AE-72D5-4956-8D0E-943689C040BB}" srcOrd="6" destOrd="0" presId="urn:microsoft.com/office/officeart/2005/8/layout/lProcess1"/>
    <dgm:cxn modelId="{A64AC3EF-8225-4F35-B1A9-0BB33D69B4BC}" type="presParOf" srcId="{01F48D8A-6AAA-446D-8E75-D46F36642358}" destId="{355479AE-BB71-4536-BABD-ADFCEF428728}" srcOrd="1" destOrd="0" presId="urn:microsoft.com/office/officeart/2005/8/layout/lProcess1"/>
    <dgm:cxn modelId="{78314DB6-6807-4477-93CB-48FD181C5BA1}" type="presParOf" srcId="{01F48D8A-6AAA-446D-8E75-D46F36642358}" destId="{34A94D5A-1E1A-4DF4-B13F-41B5408A5518}" srcOrd="2" destOrd="0" presId="urn:microsoft.com/office/officeart/2005/8/layout/lProcess1"/>
    <dgm:cxn modelId="{9F2D9927-ACC3-47A6-8A48-A0813FC10479}" type="presParOf" srcId="{34A94D5A-1E1A-4DF4-B13F-41B5408A5518}" destId="{6243C261-3A59-4CD2-B242-BF9EBFA3FAA3}" srcOrd="0" destOrd="0" presId="urn:microsoft.com/office/officeart/2005/8/layout/lProcess1"/>
    <dgm:cxn modelId="{5C2D4B00-9BD9-4E1F-97C5-CEF3A9670456}" type="presParOf" srcId="{34A94D5A-1E1A-4DF4-B13F-41B5408A5518}" destId="{017E2891-1D90-4A65-8FF4-1B73C17BB595}" srcOrd="1" destOrd="0" presId="urn:microsoft.com/office/officeart/2005/8/layout/lProcess1"/>
    <dgm:cxn modelId="{CC9A232D-3A86-4B02-9B1C-3A0F0503E781}" type="presParOf" srcId="{34A94D5A-1E1A-4DF4-B13F-41B5408A5518}" destId="{15FCF563-0771-4097-92A7-77CE96626785}" srcOrd="2" destOrd="0" presId="urn:microsoft.com/office/officeart/2005/8/layout/lProcess1"/>
    <dgm:cxn modelId="{354F5CC1-0845-4347-9F07-896955C8BD7E}" type="presParOf" srcId="{34A94D5A-1E1A-4DF4-B13F-41B5408A5518}" destId="{D710AC0E-082A-4842-8825-559628D6FDC1}" srcOrd="3" destOrd="0" presId="urn:microsoft.com/office/officeart/2005/8/layout/lProcess1"/>
    <dgm:cxn modelId="{1D2A6531-A735-4A64-8172-B6E97B884549}" type="presParOf" srcId="{34A94D5A-1E1A-4DF4-B13F-41B5408A5518}" destId="{337C686D-82F1-4E08-BA5E-A2106A4DCBCB}" srcOrd="4" destOrd="0" presId="urn:microsoft.com/office/officeart/2005/8/layout/lProcess1"/>
    <dgm:cxn modelId="{6FEAB986-B3FC-4A3F-B2BF-DEB21AACBFF0}" type="presParOf" srcId="{34A94D5A-1E1A-4DF4-B13F-41B5408A5518}" destId="{EC4E0A1E-41DF-40F8-98EB-8BB2517DFE33}" srcOrd="5" destOrd="0" presId="urn:microsoft.com/office/officeart/2005/8/layout/lProcess1"/>
    <dgm:cxn modelId="{B202CB52-B718-4754-9886-3DC822AFFC78}" type="presParOf" srcId="{34A94D5A-1E1A-4DF4-B13F-41B5408A5518}" destId="{1951833B-9BEE-4A4D-AFDE-119AE295F68F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29681F-8755-41E0-9E88-3B4F35A1E008}" type="doc">
      <dgm:prSet loTypeId="urn:microsoft.com/office/officeart/2005/8/layout/cycle5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D0486F45-5845-4444-90CF-1AB46FDAB9A6}">
      <dgm:prSet phldrT="[Text]"/>
      <dgm:spPr/>
      <dgm:t>
        <a:bodyPr/>
        <a:lstStyle/>
        <a:p>
          <a:r>
            <a:rPr lang="cs-CZ" b="1" dirty="0" smtClean="0"/>
            <a:t>ODESÍLATEL</a:t>
          </a:r>
          <a:endParaRPr lang="cs-CZ" b="1" dirty="0"/>
        </a:p>
      </dgm:t>
    </dgm:pt>
    <dgm:pt modelId="{1F1F0411-D14B-4906-B682-53554F2A62E8}" type="parTrans" cxnId="{C5236731-608F-4381-BBE3-80EE6A9C6BF9}">
      <dgm:prSet/>
      <dgm:spPr/>
      <dgm:t>
        <a:bodyPr/>
        <a:lstStyle/>
        <a:p>
          <a:endParaRPr lang="cs-CZ"/>
        </a:p>
      </dgm:t>
    </dgm:pt>
    <dgm:pt modelId="{D1F8202B-0795-46A4-ADC3-9CDEFDA9E269}" type="sibTrans" cxnId="{C5236731-608F-4381-BBE3-80EE6A9C6BF9}">
      <dgm:prSet/>
      <dgm:spPr/>
      <dgm:t>
        <a:bodyPr/>
        <a:lstStyle/>
        <a:p>
          <a:endParaRPr lang="cs-CZ"/>
        </a:p>
      </dgm:t>
    </dgm:pt>
    <dgm:pt modelId="{B710BBE9-32AB-4CEE-B676-479C09FCB719}">
      <dgm:prSet phldrT="[Text]"/>
      <dgm:spPr/>
      <dgm:t>
        <a:bodyPr/>
        <a:lstStyle/>
        <a:p>
          <a:r>
            <a:rPr lang="cs-CZ" b="1" dirty="0" smtClean="0"/>
            <a:t>KÓDOVÁNÍ</a:t>
          </a:r>
          <a:endParaRPr lang="cs-CZ" b="1" dirty="0"/>
        </a:p>
      </dgm:t>
    </dgm:pt>
    <dgm:pt modelId="{83CF9B6E-DA87-4E3E-A0DD-A21E090FA1C6}" type="parTrans" cxnId="{904D1802-821C-4F48-9FA2-5CDE65DC152F}">
      <dgm:prSet/>
      <dgm:spPr/>
      <dgm:t>
        <a:bodyPr/>
        <a:lstStyle/>
        <a:p>
          <a:endParaRPr lang="cs-CZ"/>
        </a:p>
      </dgm:t>
    </dgm:pt>
    <dgm:pt modelId="{DB3348E9-2990-4FA0-8A0D-8E56E03BD36F}" type="sibTrans" cxnId="{904D1802-821C-4F48-9FA2-5CDE65DC152F}">
      <dgm:prSet/>
      <dgm:spPr/>
      <dgm:t>
        <a:bodyPr/>
        <a:lstStyle/>
        <a:p>
          <a:endParaRPr lang="cs-CZ"/>
        </a:p>
      </dgm:t>
    </dgm:pt>
    <dgm:pt modelId="{5B7354C3-EB30-4668-B683-AB25972D5D56}">
      <dgm:prSet phldrT="[Text]"/>
      <dgm:spPr/>
      <dgm:t>
        <a:bodyPr/>
        <a:lstStyle/>
        <a:p>
          <a:r>
            <a:rPr lang="cs-CZ" b="1" dirty="0" smtClean="0"/>
            <a:t>SDĚLENÍ</a:t>
          </a:r>
          <a:endParaRPr lang="cs-CZ" b="1" dirty="0"/>
        </a:p>
      </dgm:t>
    </dgm:pt>
    <dgm:pt modelId="{A6550DEC-E895-428C-8D25-A7FBD7F3F839}" type="parTrans" cxnId="{0EAFCFCF-114C-487B-B1A3-573ADE5AD488}">
      <dgm:prSet/>
      <dgm:spPr/>
      <dgm:t>
        <a:bodyPr/>
        <a:lstStyle/>
        <a:p>
          <a:endParaRPr lang="cs-CZ"/>
        </a:p>
      </dgm:t>
    </dgm:pt>
    <dgm:pt modelId="{0CEE7CF5-B226-43F1-86CE-155593A0A965}" type="sibTrans" cxnId="{0EAFCFCF-114C-487B-B1A3-573ADE5AD488}">
      <dgm:prSet/>
      <dgm:spPr/>
      <dgm:t>
        <a:bodyPr/>
        <a:lstStyle/>
        <a:p>
          <a:endParaRPr lang="cs-CZ"/>
        </a:p>
      </dgm:t>
    </dgm:pt>
    <dgm:pt modelId="{F14B9179-A04F-4AF6-A472-490B353B739F}">
      <dgm:prSet phldrT="[Text]"/>
      <dgm:spPr/>
      <dgm:t>
        <a:bodyPr/>
        <a:lstStyle/>
        <a:p>
          <a:r>
            <a:rPr lang="cs-CZ" b="1" dirty="0" smtClean="0"/>
            <a:t>DEKÓDOVÁNÍ</a:t>
          </a:r>
          <a:endParaRPr lang="cs-CZ" b="1" dirty="0"/>
        </a:p>
      </dgm:t>
    </dgm:pt>
    <dgm:pt modelId="{9800CC57-28B9-4699-B5CB-065BCB69AB60}" type="parTrans" cxnId="{8551DE88-6285-4710-B407-BD3B99627349}">
      <dgm:prSet/>
      <dgm:spPr/>
      <dgm:t>
        <a:bodyPr/>
        <a:lstStyle/>
        <a:p>
          <a:endParaRPr lang="cs-CZ"/>
        </a:p>
      </dgm:t>
    </dgm:pt>
    <dgm:pt modelId="{7A88319F-5E79-4C91-A203-EF6501D7AC92}" type="sibTrans" cxnId="{8551DE88-6285-4710-B407-BD3B99627349}">
      <dgm:prSet/>
      <dgm:spPr/>
      <dgm:t>
        <a:bodyPr/>
        <a:lstStyle/>
        <a:p>
          <a:endParaRPr lang="cs-CZ"/>
        </a:p>
      </dgm:t>
    </dgm:pt>
    <dgm:pt modelId="{36FE4270-5214-413D-9592-6E9A629AE971}">
      <dgm:prSet phldrT="[Text]"/>
      <dgm:spPr/>
      <dgm:t>
        <a:bodyPr/>
        <a:lstStyle/>
        <a:p>
          <a:r>
            <a:rPr lang="cs-CZ" b="1" dirty="0" smtClean="0"/>
            <a:t>PŘÍJEMCE</a:t>
          </a:r>
          <a:endParaRPr lang="cs-CZ" b="1" dirty="0"/>
        </a:p>
      </dgm:t>
    </dgm:pt>
    <dgm:pt modelId="{F6827F8B-ECB6-40D5-B5BF-0F27968AE9F2}" type="parTrans" cxnId="{2390E67D-4142-417E-8C67-E54D5D2C8B1A}">
      <dgm:prSet/>
      <dgm:spPr/>
      <dgm:t>
        <a:bodyPr/>
        <a:lstStyle/>
        <a:p>
          <a:endParaRPr lang="cs-CZ"/>
        </a:p>
      </dgm:t>
    </dgm:pt>
    <dgm:pt modelId="{2624D792-038C-4840-9C2E-A6C76A90C34C}" type="sibTrans" cxnId="{2390E67D-4142-417E-8C67-E54D5D2C8B1A}">
      <dgm:prSet/>
      <dgm:spPr/>
      <dgm:t>
        <a:bodyPr/>
        <a:lstStyle/>
        <a:p>
          <a:endParaRPr lang="cs-CZ"/>
        </a:p>
      </dgm:t>
    </dgm:pt>
    <dgm:pt modelId="{3DEAAF09-CA82-4C97-9A73-1163425BFAE8}">
      <dgm:prSet phldrT="[Text]" custT="1"/>
      <dgm:spPr/>
      <dgm:t>
        <a:bodyPr/>
        <a:lstStyle/>
        <a:p>
          <a:r>
            <a:rPr lang="cs-CZ" sz="1400" b="1" dirty="0" smtClean="0"/>
            <a:t>REAKCE</a:t>
          </a:r>
          <a:endParaRPr lang="cs-CZ" sz="1400" b="1" dirty="0"/>
        </a:p>
      </dgm:t>
    </dgm:pt>
    <dgm:pt modelId="{87B4AF2D-6E28-417B-B06B-CA609D7695F8}" type="parTrans" cxnId="{C526DCA5-939F-4B1D-86B7-0006A4C12641}">
      <dgm:prSet/>
      <dgm:spPr/>
      <dgm:t>
        <a:bodyPr/>
        <a:lstStyle/>
        <a:p>
          <a:endParaRPr lang="cs-CZ"/>
        </a:p>
      </dgm:t>
    </dgm:pt>
    <dgm:pt modelId="{A5E70DE6-24EC-4F90-9E59-D6D10FE970BC}" type="sibTrans" cxnId="{C526DCA5-939F-4B1D-86B7-0006A4C12641}">
      <dgm:prSet/>
      <dgm:spPr/>
      <dgm:t>
        <a:bodyPr/>
        <a:lstStyle/>
        <a:p>
          <a:endParaRPr lang="cs-CZ"/>
        </a:p>
      </dgm:t>
    </dgm:pt>
    <dgm:pt modelId="{5269AAE2-80E7-470D-947D-6356D9889088}" type="pres">
      <dgm:prSet presAssocID="{8929681F-8755-41E0-9E88-3B4F35A1E00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F7D60C9-A589-4F1D-B6A2-8A6862827AC3}" type="pres">
      <dgm:prSet presAssocID="{D0486F45-5845-4444-90CF-1AB46FDAB9A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B66562-7FAD-41E4-B90F-9D61B80F7A47}" type="pres">
      <dgm:prSet presAssocID="{D0486F45-5845-4444-90CF-1AB46FDAB9A6}" presName="spNode" presStyleCnt="0"/>
      <dgm:spPr/>
    </dgm:pt>
    <dgm:pt modelId="{E5220650-4426-4E02-B330-EDF9C5B91D46}" type="pres">
      <dgm:prSet presAssocID="{D1F8202B-0795-46A4-ADC3-9CDEFDA9E269}" presName="sibTrans" presStyleLbl="sibTrans1D1" presStyleIdx="0" presStyleCnt="6"/>
      <dgm:spPr/>
      <dgm:t>
        <a:bodyPr/>
        <a:lstStyle/>
        <a:p>
          <a:endParaRPr lang="cs-CZ"/>
        </a:p>
      </dgm:t>
    </dgm:pt>
    <dgm:pt modelId="{4EAE8321-4AB3-4367-9061-D858FDF8CC51}" type="pres">
      <dgm:prSet presAssocID="{B710BBE9-32AB-4CEE-B676-479C09FCB719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4CDC82-9AB5-4D02-9E08-CEC187F49923}" type="pres">
      <dgm:prSet presAssocID="{B710BBE9-32AB-4CEE-B676-479C09FCB719}" presName="spNode" presStyleCnt="0"/>
      <dgm:spPr/>
    </dgm:pt>
    <dgm:pt modelId="{8DD89D65-DB43-42CC-B785-FD1A2BCD703A}" type="pres">
      <dgm:prSet presAssocID="{DB3348E9-2990-4FA0-8A0D-8E56E03BD36F}" presName="sibTrans" presStyleLbl="sibTrans1D1" presStyleIdx="1" presStyleCnt="6"/>
      <dgm:spPr/>
      <dgm:t>
        <a:bodyPr/>
        <a:lstStyle/>
        <a:p>
          <a:endParaRPr lang="cs-CZ"/>
        </a:p>
      </dgm:t>
    </dgm:pt>
    <dgm:pt modelId="{CD4AE20D-64BE-4454-AA1A-494584440C78}" type="pres">
      <dgm:prSet presAssocID="{5B7354C3-EB30-4668-B683-AB25972D5D56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46DAEE-837C-497A-87EB-99DEBC6FCE7C}" type="pres">
      <dgm:prSet presAssocID="{5B7354C3-EB30-4668-B683-AB25972D5D56}" presName="spNode" presStyleCnt="0"/>
      <dgm:spPr/>
    </dgm:pt>
    <dgm:pt modelId="{C55DFDE2-106E-4AE1-A580-0F077DAF24CD}" type="pres">
      <dgm:prSet presAssocID="{0CEE7CF5-B226-43F1-86CE-155593A0A965}" presName="sibTrans" presStyleLbl="sibTrans1D1" presStyleIdx="2" presStyleCnt="6"/>
      <dgm:spPr/>
      <dgm:t>
        <a:bodyPr/>
        <a:lstStyle/>
        <a:p>
          <a:endParaRPr lang="cs-CZ"/>
        </a:p>
      </dgm:t>
    </dgm:pt>
    <dgm:pt modelId="{15956859-5B0A-4CA3-9C0D-D08048C2E549}" type="pres">
      <dgm:prSet presAssocID="{F14B9179-A04F-4AF6-A472-490B353B739F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899B5E-BD92-4A46-92D5-C145B119F5FC}" type="pres">
      <dgm:prSet presAssocID="{F14B9179-A04F-4AF6-A472-490B353B739F}" presName="spNode" presStyleCnt="0"/>
      <dgm:spPr/>
    </dgm:pt>
    <dgm:pt modelId="{20BB9CE9-9858-4AF0-9BFF-01112555D5C0}" type="pres">
      <dgm:prSet presAssocID="{7A88319F-5E79-4C91-A203-EF6501D7AC92}" presName="sibTrans" presStyleLbl="sibTrans1D1" presStyleIdx="3" presStyleCnt="6"/>
      <dgm:spPr/>
      <dgm:t>
        <a:bodyPr/>
        <a:lstStyle/>
        <a:p>
          <a:endParaRPr lang="cs-CZ"/>
        </a:p>
      </dgm:t>
    </dgm:pt>
    <dgm:pt modelId="{D9013681-4991-4B95-8FFA-C97CB54A327B}" type="pres">
      <dgm:prSet presAssocID="{36FE4270-5214-413D-9592-6E9A629AE971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37AF91-9952-48BA-BA76-FC0CC00FAFE7}" type="pres">
      <dgm:prSet presAssocID="{36FE4270-5214-413D-9592-6E9A629AE971}" presName="spNode" presStyleCnt="0"/>
      <dgm:spPr/>
    </dgm:pt>
    <dgm:pt modelId="{F23040F6-D26A-44BD-A518-B28B7A2F0633}" type="pres">
      <dgm:prSet presAssocID="{2624D792-038C-4840-9C2E-A6C76A90C34C}" presName="sibTrans" presStyleLbl="sibTrans1D1" presStyleIdx="4" presStyleCnt="6"/>
      <dgm:spPr/>
      <dgm:t>
        <a:bodyPr/>
        <a:lstStyle/>
        <a:p>
          <a:endParaRPr lang="cs-CZ"/>
        </a:p>
      </dgm:t>
    </dgm:pt>
    <dgm:pt modelId="{56BEC72B-1F9E-4237-B7D4-25B97C611220}" type="pres">
      <dgm:prSet presAssocID="{3DEAAF09-CA82-4C97-9A73-1163425BFAE8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20EB01-287F-43CE-B81C-CA9F0230F60E}" type="pres">
      <dgm:prSet presAssocID="{3DEAAF09-CA82-4C97-9A73-1163425BFAE8}" presName="spNode" presStyleCnt="0"/>
      <dgm:spPr/>
    </dgm:pt>
    <dgm:pt modelId="{59013D05-3DDB-4060-8E88-942EFC25B24C}" type="pres">
      <dgm:prSet presAssocID="{A5E70DE6-24EC-4F90-9E59-D6D10FE970BC}" presName="sibTrans" presStyleLbl="sibTrans1D1" presStyleIdx="5" presStyleCnt="6"/>
      <dgm:spPr/>
      <dgm:t>
        <a:bodyPr/>
        <a:lstStyle/>
        <a:p>
          <a:endParaRPr lang="cs-CZ"/>
        </a:p>
      </dgm:t>
    </dgm:pt>
  </dgm:ptLst>
  <dgm:cxnLst>
    <dgm:cxn modelId="{904D1802-821C-4F48-9FA2-5CDE65DC152F}" srcId="{8929681F-8755-41E0-9E88-3B4F35A1E008}" destId="{B710BBE9-32AB-4CEE-B676-479C09FCB719}" srcOrd="1" destOrd="0" parTransId="{83CF9B6E-DA87-4E3E-A0DD-A21E090FA1C6}" sibTransId="{DB3348E9-2990-4FA0-8A0D-8E56E03BD36F}"/>
    <dgm:cxn modelId="{8577CCE3-7938-4C53-A52C-062C5CB0DD55}" type="presOf" srcId="{B710BBE9-32AB-4CEE-B676-479C09FCB719}" destId="{4EAE8321-4AB3-4367-9061-D858FDF8CC51}" srcOrd="0" destOrd="0" presId="urn:microsoft.com/office/officeart/2005/8/layout/cycle5"/>
    <dgm:cxn modelId="{3F8C2045-30DE-451C-91E3-99D624BEB875}" type="presOf" srcId="{36FE4270-5214-413D-9592-6E9A629AE971}" destId="{D9013681-4991-4B95-8FFA-C97CB54A327B}" srcOrd="0" destOrd="0" presId="urn:microsoft.com/office/officeart/2005/8/layout/cycle5"/>
    <dgm:cxn modelId="{7B282B06-22A1-43BB-85BC-7044501DF782}" type="presOf" srcId="{3DEAAF09-CA82-4C97-9A73-1163425BFAE8}" destId="{56BEC72B-1F9E-4237-B7D4-25B97C611220}" srcOrd="0" destOrd="0" presId="urn:microsoft.com/office/officeart/2005/8/layout/cycle5"/>
    <dgm:cxn modelId="{C5236731-608F-4381-BBE3-80EE6A9C6BF9}" srcId="{8929681F-8755-41E0-9E88-3B4F35A1E008}" destId="{D0486F45-5845-4444-90CF-1AB46FDAB9A6}" srcOrd="0" destOrd="0" parTransId="{1F1F0411-D14B-4906-B682-53554F2A62E8}" sibTransId="{D1F8202B-0795-46A4-ADC3-9CDEFDA9E269}"/>
    <dgm:cxn modelId="{38282E7C-F537-4118-9C3E-DF4379A4E0F3}" type="presOf" srcId="{8929681F-8755-41E0-9E88-3B4F35A1E008}" destId="{5269AAE2-80E7-470D-947D-6356D9889088}" srcOrd="0" destOrd="0" presId="urn:microsoft.com/office/officeart/2005/8/layout/cycle5"/>
    <dgm:cxn modelId="{D7973AD0-08CE-428F-BBAB-2E100EA9D5C5}" type="presOf" srcId="{F14B9179-A04F-4AF6-A472-490B353B739F}" destId="{15956859-5B0A-4CA3-9C0D-D08048C2E549}" srcOrd="0" destOrd="0" presId="urn:microsoft.com/office/officeart/2005/8/layout/cycle5"/>
    <dgm:cxn modelId="{2DEC91FC-3A3D-4B29-BADE-5E750A755D4E}" type="presOf" srcId="{DB3348E9-2990-4FA0-8A0D-8E56E03BD36F}" destId="{8DD89D65-DB43-42CC-B785-FD1A2BCD703A}" srcOrd="0" destOrd="0" presId="urn:microsoft.com/office/officeart/2005/8/layout/cycle5"/>
    <dgm:cxn modelId="{0EAFCFCF-114C-487B-B1A3-573ADE5AD488}" srcId="{8929681F-8755-41E0-9E88-3B4F35A1E008}" destId="{5B7354C3-EB30-4668-B683-AB25972D5D56}" srcOrd="2" destOrd="0" parTransId="{A6550DEC-E895-428C-8D25-A7FBD7F3F839}" sibTransId="{0CEE7CF5-B226-43F1-86CE-155593A0A965}"/>
    <dgm:cxn modelId="{8551DE88-6285-4710-B407-BD3B99627349}" srcId="{8929681F-8755-41E0-9E88-3B4F35A1E008}" destId="{F14B9179-A04F-4AF6-A472-490B353B739F}" srcOrd="3" destOrd="0" parTransId="{9800CC57-28B9-4699-B5CB-065BCB69AB60}" sibTransId="{7A88319F-5E79-4C91-A203-EF6501D7AC92}"/>
    <dgm:cxn modelId="{0C52B895-300F-4B51-A9FE-3178945C3D55}" type="presOf" srcId="{0CEE7CF5-B226-43F1-86CE-155593A0A965}" destId="{C55DFDE2-106E-4AE1-A580-0F077DAF24CD}" srcOrd="0" destOrd="0" presId="urn:microsoft.com/office/officeart/2005/8/layout/cycle5"/>
    <dgm:cxn modelId="{2390E67D-4142-417E-8C67-E54D5D2C8B1A}" srcId="{8929681F-8755-41E0-9E88-3B4F35A1E008}" destId="{36FE4270-5214-413D-9592-6E9A629AE971}" srcOrd="4" destOrd="0" parTransId="{F6827F8B-ECB6-40D5-B5BF-0F27968AE9F2}" sibTransId="{2624D792-038C-4840-9C2E-A6C76A90C34C}"/>
    <dgm:cxn modelId="{C526DCA5-939F-4B1D-86B7-0006A4C12641}" srcId="{8929681F-8755-41E0-9E88-3B4F35A1E008}" destId="{3DEAAF09-CA82-4C97-9A73-1163425BFAE8}" srcOrd="5" destOrd="0" parTransId="{87B4AF2D-6E28-417B-B06B-CA609D7695F8}" sibTransId="{A5E70DE6-24EC-4F90-9E59-D6D10FE970BC}"/>
    <dgm:cxn modelId="{420BE10B-B4DB-4A0C-8952-89818B361375}" type="presOf" srcId="{5B7354C3-EB30-4668-B683-AB25972D5D56}" destId="{CD4AE20D-64BE-4454-AA1A-494584440C78}" srcOrd="0" destOrd="0" presId="urn:microsoft.com/office/officeart/2005/8/layout/cycle5"/>
    <dgm:cxn modelId="{B024EFF2-2860-474E-AE01-CEAE5B000A0A}" type="presOf" srcId="{D0486F45-5845-4444-90CF-1AB46FDAB9A6}" destId="{6F7D60C9-A589-4F1D-B6A2-8A6862827AC3}" srcOrd="0" destOrd="0" presId="urn:microsoft.com/office/officeart/2005/8/layout/cycle5"/>
    <dgm:cxn modelId="{92542E41-6285-462E-AC52-1378E67AF8A0}" type="presOf" srcId="{2624D792-038C-4840-9C2E-A6C76A90C34C}" destId="{F23040F6-D26A-44BD-A518-B28B7A2F0633}" srcOrd="0" destOrd="0" presId="urn:microsoft.com/office/officeart/2005/8/layout/cycle5"/>
    <dgm:cxn modelId="{396D4251-9E15-4D73-A16E-5A8DE0BA5EB6}" type="presOf" srcId="{D1F8202B-0795-46A4-ADC3-9CDEFDA9E269}" destId="{E5220650-4426-4E02-B330-EDF9C5B91D46}" srcOrd="0" destOrd="0" presId="urn:microsoft.com/office/officeart/2005/8/layout/cycle5"/>
    <dgm:cxn modelId="{40ED5C5B-B219-4B99-8C48-FD65B601B176}" type="presOf" srcId="{A5E70DE6-24EC-4F90-9E59-D6D10FE970BC}" destId="{59013D05-3DDB-4060-8E88-942EFC25B24C}" srcOrd="0" destOrd="0" presId="urn:microsoft.com/office/officeart/2005/8/layout/cycle5"/>
    <dgm:cxn modelId="{43A2DEFA-40D3-4FAB-87BC-3FAF429E9759}" type="presOf" srcId="{7A88319F-5E79-4C91-A203-EF6501D7AC92}" destId="{20BB9CE9-9858-4AF0-9BFF-01112555D5C0}" srcOrd="0" destOrd="0" presId="urn:microsoft.com/office/officeart/2005/8/layout/cycle5"/>
    <dgm:cxn modelId="{1F8C118A-A217-4DF9-90D7-5C4F89D14610}" type="presParOf" srcId="{5269AAE2-80E7-470D-947D-6356D9889088}" destId="{6F7D60C9-A589-4F1D-B6A2-8A6862827AC3}" srcOrd="0" destOrd="0" presId="urn:microsoft.com/office/officeart/2005/8/layout/cycle5"/>
    <dgm:cxn modelId="{28BC62C7-E3E6-4B4F-8973-64A45E8AEF22}" type="presParOf" srcId="{5269AAE2-80E7-470D-947D-6356D9889088}" destId="{C5B66562-7FAD-41E4-B90F-9D61B80F7A47}" srcOrd="1" destOrd="0" presId="urn:microsoft.com/office/officeart/2005/8/layout/cycle5"/>
    <dgm:cxn modelId="{9808F863-7855-465D-B4D2-8ECDA74DD22A}" type="presParOf" srcId="{5269AAE2-80E7-470D-947D-6356D9889088}" destId="{E5220650-4426-4E02-B330-EDF9C5B91D46}" srcOrd="2" destOrd="0" presId="urn:microsoft.com/office/officeart/2005/8/layout/cycle5"/>
    <dgm:cxn modelId="{E360E137-A05D-4D18-8844-A0C4E40EE234}" type="presParOf" srcId="{5269AAE2-80E7-470D-947D-6356D9889088}" destId="{4EAE8321-4AB3-4367-9061-D858FDF8CC51}" srcOrd="3" destOrd="0" presId="urn:microsoft.com/office/officeart/2005/8/layout/cycle5"/>
    <dgm:cxn modelId="{222DFED7-3840-4DD6-B44F-9FB7BDCF5BBD}" type="presParOf" srcId="{5269AAE2-80E7-470D-947D-6356D9889088}" destId="{0E4CDC82-9AB5-4D02-9E08-CEC187F49923}" srcOrd="4" destOrd="0" presId="urn:microsoft.com/office/officeart/2005/8/layout/cycle5"/>
    <dgm:cxn modelId="{9193BBBC-FC2A-4458-B50A-5A88D44375E8}" type="presParOf" srcId="{5269AAE2-80E7-470D-947D-6356D9889088}" destId="{8DD89D65-DB43-42CC-B785-FD1A2BCD703A}" srcOrd="5" destOrd="0" presId="urn:microsoft.com/office/officeart/2005/8/layout/cycle5"/>
    <dgm:cxn modelId="{5C2DC6B3-A368-4191-8B40-BEA49B091B95}" type="presParOf" srcId="{5269AAE2-80E7-470D-947D-6356D9889088}" destId="{CD4AE20D-64BE-4454-AA1A-494584440C78}" srcOrd="6" destOrd="0" presId="urn:microsoft.com/office/officeart/2005/8/layout/cycle5"/>
    <dgm:cxn modelId="{D88A157F-434E-4451-9792-C4EDCFAB2924}" type="presParOf" srcId="{5269AAE2-80E7-470D-947D-6356D9889088}" destId="{0F46DAEE-837C-497A-87EB-99DEBC6FCE7C}" srcOrd="7" destOrd="0" presId="urn:microsoft.com/office/officeart/2005/8/layout/cycle5"/>
    <dgm:cxn modelId="{8ACF7516-EAA4-43AD-8CCE-C3FE0ED7BA8D}" type="presParOf" srcId="{5269AAE2-80E7-470D-947D-6356D9889088}" destId="{C55DFDE2-106E-4AE1-A580-0F077DAF24CD}" srcOrd="8" destOrd="0" presId="urn:microsoft.com/office/officeart/2005/8/layout/cycle5"/>
    <dgm:cxn modelId="{D60E3C94-37A3-4E23-AAF2-950F05B2421B}" type="presParOf" srcId="{5269AAE2-80E7-470D-947D-6356D9889088}" destId="{15956859-5B0A-4CA3-9C0D-D08048C2E549}" srcOrd="9" destOrd="0" presId="urn:microsoft.com/office/officeart/2005/8/layout/cycle5"/>
    <dgm:cxn modelId="{10F78830-ADDA-4023-824B-4F2662BEEAA4}" type="presParOf" srcId="{5269AAE2-80E7-470D-947D-6356D9889088}" destId="{0F899B5E-BD92-4A46-92D5-C145B119F5FC}" srcOrd="10" destOrd="0" presId="urn:microsoft.com/office/officeart/2005/8/layout/cycle5"/>
    <dgm:cxn modelId="{AAB6DC41-8499-497F-BB1E-6094E17A8031}" type="presParOf" srcId="{5269AAE2-80E7-470D-947D-6356D9889088}" destId="{20BB9CE9-9858-4AF0-9BFF-01112555D5C0}" srcOrd="11" destOrd="0" presId="urn:microsoft.com/office/officeart/2005/8/layout/cycle5"/>
    <dgm:cxn modelId="{7798FD5A-642E-415A-82AF-0D0A9D30F9F7}" type="presParOf" srcId="{5269AAE2-80E7-470D-947D-6356D9889088}" destId="{D9013681-4991-4B95-8FFA-C97CB54A327B}" srcOrd="12" destOrd="0" presId="urn:microsoft.com/office/officeart/2005/8/layout/cycle5"/>
    <dgm:cxn modelId="{3D89193F-8A53-4B8F-A8A0-38B7D942F293}" type="presParOf" srcId="{5269AAE2-80E7-470D-947D-6356D9889088}" destId="{DD37AF91-9952-48BA-BA76-FC0CC00FAFE7}" srcOrd="13" destOrd="0" presId="urn:microsoft.com/office/officeart/2005/8/layout/cycle5"/>
    <dgm:cxn modelId="{6CA09883-F73D-43CB-816C-A1069082AE1B}" type="presParOf" srcId="{5269AAE2-80E7-470D-947D-6356D9889088}" destId="{F23040F6-D26A-44BD-A518-B28B7A2F0633}" srcOrd="14" destOrd="0" presId="urn:microsoft.com/office/officeart/2005/8/layout/cycle5"/>
    <dgm:cxn modelId="{B450B4B9-9174-4CED-9256-FD7F43519322}" type="presParOf" srcId="{5269AAE2-80E7-470D-947D-6356D9889088}" destId="{56BEC72B-1F9E-4237-B7D4-25B97C611220}" srcOrd="15" destOrd="0" presId="urn:microsoft.com/office/officeart/2005/8/layout/cycle5"/>
    <dgm:cxn modelId="{C8D206DB-6A85-4B3B-A792-C47841B61755}" type="presParOf" srcId="{5269AAE2-80E7-470D-947D-6356D9889088}" destId="{CC20EB01-287F-43CE-B81C-CA9F0230F60E}" srcOrd="16" destOrd="0" presId="urn:microsoft.com/office/officeart/2005/8/layout/cycle5"/>
    <dgm:cxn modelId="{90FD48DB-C657-4FA0-8374-B6735BF85816}" type="presParOf" srcId="{5269AAE2-80E7-470D-947D-6356D9889088}" destId="{59013D05-3DDB-4060-8E88-942EFC25B24C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C24248-6DF8-4328-8FFB-4AA2DE598092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3FCCF2C3-4559-4E7D-8B02-15A9880F4A64}">
      <dgm:prSet phldrT="[Text]"/>
      <dgm:spPr/>
      <dgm:t>
        <a:bodyPr/>
        <a:lstStyle/>
        <a:p>
          <a:r>
            <a:rPr lang="cs-CZ" dirty="0" smtClean="0"/>
            <a:t>ODESÍLATEL</a:t>
          </a:r>
          <a:endParaRPr lang="cs-CZ" dirty="0"/>
        </a:p>
      </dgm:t>
    </dgm:pt>
    <dgm:pt modelId="{FF04508B-C7A8-4569-9D24-415BB466269F}" type="parTrans" cxnId="{28E3FD80-98B7-4C41-AEB9-93B25A94603D}">
      <dgm:prSet/>
      <dgm:spPr/>
      <dgm:t>
        <a:bodyPr/>
        <a:lstStyle/>
        <a:p>
          <a:endParaRPr lang="cs-CZ"/>
        </a:p>
      </dgm:t>
    </dgm:pt>
    <dgm:pt modelId="{FCDA9B35-80B0-4787-9228-8625492C3584}" type="sibTrans" cxnId="{28E3FD80-98B7-4C41-AEB9-93B25A94603D}">
      <dgm:prSet/>
      <dgm:spPr/>
      <dgm:t>
        <a:bodyPr/>
        <a:lstStyle/>
        <a:p>
          <a:endParaRPr lang="cs-CZ"/>
        </a:p>
      </dgm:t>
    </dgm:pt>
    <dgm:pt modelId="{B0FD9650-F947-4F34-B1BA-D9B1A5573C07}">
      <dgm:prSet phldrT="[Text]"/>
      <dgm:spPr/>
      <dgm:t>
        <a:bodyPr/>
        <a:lstStyle/>
        <a:p>
          <a:r>
            <a:rPr lang="cs-CZ" dirty="0" smtClean="0"/>
            <a:t>KÓDOVÁNÍ</a:t>
          </a:r>
          <a:endParaRPr lang="cs-CZ" dirty="0"/>
        </a:p>
      </dgm:t>
    </dgm:pt>
    <dgm:pt modelId="{F4A00864-F83A-44FE-9EEF-99961285A850}" type="parTrans" cxnId="{7E548A74-5888-4003-8FF5-041781055D7D}">
      <dgm:prSet/>
      <dgm:spPr/>
      <dgm:t>
        <a:bodyPr/>
        <a:lstStyle/>
        <a:p>
          <a:endParaRPr lang="cs-CZ"/>
        </a:p>
      </dgm:t>
    </dgm:pt>
    <dgm:pt modelId="{6CB84F66-EE38-457A-8D95-17BE1D28B33E}" type="sibTrans" cxnId="{7E548A74-5888-4003-8FF5-041781055D7D}">
      <dgm:prSet/>
      <dgm:spPr/>
      <dgm:t>
        <a:bodyPr/>
        <a:lstStyle/>
        <a:p>
          <a:endParaRPr lang="cs-CZ"/>
        </a:p>
      </dgm:t>
    </dgm:pt>
    <dgm:pt modelId="{D4AA8CB1-DC2D-4975-837D-E469DFAF107D}">
      <dgm:prSet phldrT="[Text]"/>
      <dgm:spPr/>
      <dgm:t>
        <a:bodyPr/>
        <a:lstStyle/>
        <a:p>
          <a:pPr algn="ctr"/>
          <a:r>
            <a:rPr lang="cs-CZ" sz="1700" dirty="0" smtClean="0"/>
            <a:t>SDĚLENÍ</a:t>
          </a:r>
        </a:p>
        <a:p>
          <a:pPr algn="l"/>
          <a:endParaRPr lang="cs-CZ" sz="1700" dirty="0"/>
        </a:p>
      </dgm:t>
    </dgm:pt>
    <dgm:pt modelId="{B381DFAD-8C96-458B-84EE-4CA93666EE19}" type="parTrans" cxnId="{88768284-AFD1-4E47-8F73-48F7305A9DDD}">
      <dgm:prSet/>
      <dgm:spPr/>
      <dgm:t>
        <a:bodyPr/>
        <a:lstStyle/>
        <a:p>
          <a:endParaRPr lang="cs-CZ"/>
        </a:p>
      </dgm:t>
    </dgm:pt>
    <dgm:pt modelId="{5FE0D2FE-3EDF-41C1-A35B-B92BF7DECF6D}" type="sibTrans" cxnId="{88768284-AFD1-4E47-8F73-48F7305A9DDD}">
      <dgm:prSet/>
      <dgm:spPr/>
      <dgm:t>
        <a:bodyPr/>
        <a:lstStyle/>
        <a:p>
          <a:endParaRPr lang="cs-CZ"/>
        </a:p>
      </dgm:t>
    </dgm:pt>
    <dgm:pt modelId="{74F48791-4D36-4E50-992E-6521E9642C87}">
      <dgm:prSet phldrT="[Text]"/>
      <dgm:spPr/>
      <dgm:t>
        <a:bodyPr/>
        <a:lstStyle/>
        <a:p>
          <a:r>
            <a:rPr lang="cs-CZ" dirty="0" smtClean="0"/>
            <a:t>DEKÓDOVÁNÍ</a:t>
          </a:r>
          <a:endParaRPr lang="cs-CZ" dirty="0"/>
        </a:p>
      </dgm:t>
    </dgm:pt>
    <dgm:pt modelId="{A73FE73A-5AAB-4734-814D-A5DDDCB4FFF4}" type="parTrans" cxnId="{89624917-7E0E-4532-872A-8DC33EAEC9AB}">
      <dgm:prSet/>
      <dgm:spPr/>
      <dgm:t>
        <a:bodyPr/>
        <a:lstStyle/>
        <a:p>
          <a:endParaRPr lang="cs-CZ"/>
        </a:p>
      </dgm:t>
    </dgm:pt>
    <dgm:pt modelId="{BCF983B9-3F40-4082-81F8-692520212D6A}" type="sibTrans" cxnId="{89624917-7E0E-4532-872A-8DC33EAEC9AB}">
      <dgm:prSet/>
      <dgm:spPr/>
      <dgm:t>
        <a:bodyPr/>
        <a:lstStyle/>
        <a:p>
          <a:endParaRPr lang="cs-CZ"/>
        </a:p>
      </dgm:t>
    </dgm:pt>
    <dgm:pt modelId="{86256FC6-6626-4AFD-A9C1-D5431189C938}">
      <dgm:prSet phldrT="[Text]"/>
      <dgm:spPr/>
      <dgm:t>
        <a:bodyPr/>
        <a:lstStyle/>
        <a:p>
          <a:r>
            <a:rPr lang="cs-CZ" dirty="0" smtClean="0"/>
            <a:t>PŘÍJEMCE</a:t>
          </a:r>
          <a:endParaRPr lang="cs-CZ" dirty="0"/>
        </a:p>
      </dgm:t>
    </dgm:pt>
    <dgm:pt modelId="{E3CCC0AA-0EF0-40AA-87A8-E3A031D51DFC}" type="parTrans" cxnId="{B9F96DA9-CF40-465B-B99B-4CF11FEDE05D}">
      <dgm:prSet/>
      <dgm:spPr/>
      <dgm:t>
        <a:bodyPr/>
        <a:lstStyle/>
        <a:p>
          <a:endParaRPr lang="cs-CZ"/>
        </a:p>
      </dgm:t>
    </dgm:pt>
    <dgm:pt modelId="{A640395D-0B52-45CB-BF70-91241CC4D510}" type="sibTrans" cxnId="{B9F96DA9-CF40-465B-B99B-4CF11FEDE05D}">
      <dgm:prSet/>
      <dgm:spPr/>
      <dgm:t>
        <a:bodyPr/>
        <a:lstStyle/>
        <a:p>
          <a:endParaRPr lang="cs-CZ"/>
        </a:p>
      </dgm:t>
    </dgm:pt>
    <dgm:pt modelId="{3EB22EA0-F297-40C4-9546-FDFB87423BB1}">
      <dgm:prSet custT="1"/>
      <dgm:spPr/>
      <dgm:t>
        <a:bodyPr/>
        <a:lstStyle/>
        <a:p>
          <a:pPr algn="l"/>
          <a:r>
            <a:rPr lang="cs-CZ" sz="1400" b="1" smtClean="0"/>
            <a:t>DEKÓDOVÁNÍ</a:t>
          </a:r>
          <a:endParaRPr lang="cs-CZ" sz="1400" b="1" dirty="0"/>
        </a:p>
      </dgm:t>
    </dgm:pt>
    <dgm:pt modelId="{B111E8BC-2705-4DEC-8F2E-8C1A9C025FCB}" type="parTrans" cxnId="{9EB0A49E-1A50-4F2A-A84B-A86504D45D6E}">
      <dgm:prSet/>
      <dgm:spPr/>
      <dgm:t>
        <a:bodyPr/>
        <a:lstStyle/>
        <a:p>
          <a:endParaRPr lang="cs-CZ"/>
        </a:p>
      </dgm:t>
    </dgm:pt>
    <dgm:pt modelId="{DF5883D2-83F4-4508-A7B1-C355E11B70B4}" type="sibTrans" cxnId="{9EB0A49E-1A50-4F2A-A84B-A86504D45D6E}">
      <dgm:prSet/>
      <dgm:spPr/>
      <dgm:t>
        <a:bodyPr/>
        <a:lstStyle/>
        <a:p>
          <a:endParaRPr lang="cs-CZ"/>
        </a:p>
      </dgm:t>
    </dgm:pt>
    <dgm:pt modelId="{000B71AB-AF12-4AEE-9871-1C6B66DB6869}">
      <dgm:prSet custT="1"/>
      <dgm:spPr/>
      <dgm:t>
        <a:bodyPr/>
        <a:lstStyle/>
        <a:p>
          <a:pPr algn="l"/>
          <a:r>
            <a:rPr lang="cs-CZ" sz="1400" b="1" dirty="0" smtClean="0"/>
            <a:t>KÓDOVÁNÍ</a:t>
          </a:r>
          <a:endParaRPr lang="cs-CZ" sz="1400" b="1" dirty="0"/>
        </a:p>
      </dgm:t>
    </dgm:pt>
    <dgm:pt modelId="{F7005F29-C066-4343-9FFD-B06186C1C8FC}" type="parTrans" cxnId="{6914482C-AEFB-43FA-A98F-EC89DCC01CDB}">
      <dgm:prSet/>
      <dgm:spPr/>
      <dgm:t>
        <a:bodyPr/>
        <a:lstStyle/>
        <a:p>
          <a:endParaRPr lang="cs-CZ"/>
        </a:p>
      </dgm:t>
    </dgm:pt>
    <dgm:pt modelId="{E829A7FF-B7C5-428E-B8DB-5A43DE463B3F}" type="sibTrans" cxnId="{6914482C-AEFB-43FA-A98F-EC89DCC01CDB}">
      <dgm:prSet/>
      <dgm:spPr/>
      <dgm:t>
        <a:bodyPr/>
        <a:lstStyle/>
        <a:p>
          <a:endParaRPr lang="cs-CZ"/>
        </a:p>
      </dgm:t>
    </dgm:pt>
    <dgm:pt modelId="{56F9BF57-C10E-465E-AAB3-3D9FCFF01331}" type="pres">
      <dgm:prSet presAssocID="{CAC24248-6DF8-4328-8FFB-4AA2DE598092}" presName="CompostProcess" presStyleCnt="0">
        <dgm:presLayoutVars>
          <dgm:dir/>
          <dgm:resizeHandles val="exact"/>
        </dgm:presLayoutVars>
      </dgm:prSet>
      <dgm:spPr/>
    </dgm:pt>
    <dgm:pt modelId="{048A1BC2-4C2F-46B9-B39F-2A937C5505DD}" type="pres">
      <dgm:prSet presAssocID="{CAC24248-6DF8-4328-8FFB-4AA2DE598092}" presName="arrow" presStyleLbl="bgShp" presStyleIdx="0" presStyleCnt="1"/>
      <dgm:spPr/>
    </dgm:pt>
    <dgm:pt modelId="{66A83BD7-E813-44D6-95F4-50A814F668C3}" type="pres">
      <dgm:prSet presAssocID="{CAC24248-6DF8-4328-8FFB-4AA2DE598092}" presName="linearProcess" presStyleCnt="0"/>
      <dgm:spPr/>
    </dgm:pt>
    <dgm:pt modelId="{9B23A669-0229-4744-9101-187450E4FBD3}" type="pres">
      <dgm:prSet presAssocID="{3FCCF2C3-4559-4E7D-8B02-15A9880F4A64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8072E3-808E-43F1-81B5-38A298726FAA}" type="pres">
      <dgm:prSet presAssocID="{FCDA9B35-80B0-4787-9228-8625492C3584}" presName="sibTrans" presStyleCnt="0"/>
      <dgm:spPr/>
    </dgm:pt>
    <dgm:pt modelId="{985583F9-84D5-4EC3-8B0C-7E8196AAC6B4}" type="pres">
      <dgm:prSet presAssocID="{B0FD9650-F947-4F34-B1BA-D9B1A5573C07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CC62F8-48CE-430A-9E0B-F7B4C8E35B37}" type="pres">
      <dgm:prSet presAssocID="{6CB84F66-EE38-457A-8D95-17BE1D28B33E}" presName="sibTrans" presStyleCnt="0"/>
      <dgm:spPr/>
    </dgm:pt>
    <dgm:pt modelId="{348F7133-F664-4144-9149-0BE1626362DC}" type="pres">
      <dgm:prSet presAssocID="{D4AA8CB1-DC2D-4975-837D-E469DFAF107D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77BE97-EDA3-4F4D-9713-A01B296F4C81}" type="pres">
      <dgm:prSet presAssocID="{5FE0D2FE-3EDF-41C1-A35B-B92BF7DECF6D}" presName="sibTrans" presStyleCnt="0"/>
      <dgm:spPr/>
    </dgm:pt>
    <dgm:pt modelId="{F25FF842-C083-406E-BEF2-82CCBC0CB184}" type="pres">
      <dgm:prSet presAssocID="{74F48791-4D36-4E50-992E-6521E9642C87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453D5A-96C8-441E-B622-198503F0DB55}" type="pres">
      <dgm:prSet presAssocID="{BCF983B9-3F40-4082-81F8-692520212D6A}" presName="sibTrans" presStyleCnt="0"/>
      <dgm:spPr/>
    </dgm:pt>
    <dgm:pt modelId="{0EC224C2-AB90-41FC-88CE-2B910BA740B7}" type="pres">
      <dgm:prSet presAssocID="{86256FC6-6626-4AFD-A9C1-D5431189C938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14482C-AEFB-43FA-A98F-EC89DCC01CDB}" srcId="{D4AA8CB1-DC2D-4975-837D-E469DFAF107D}" destId="{000B71AB-AF12-4AEE-9871-1C6B66DB6869}" srcOrd="1" destOrd="0" parTransId="{F7005F29-C066-4343-9FFD-B06186C1C8FC}" sibTransId="{E829A7FF-B7C5-428E-B8DB-5A43DE463B3F}"/>
    <dgm:cxn modelId="{9EB0A49E-1A50-4F2A-A84B-A86504D45D6E}" srcId="{D4AA8CB1-DC2D-4975-837D-E469DFAF107D}" destId="{3EB22EA0-F297-40C4-9546-FDFB87423BB1}" srcOrd="0" destOrd="0" parTransId="{B111E8BC-2705-4DEC-8F2E-8C1A9C025FCB}" sibTransId="{DF5883D2-83F4-4508-A7B1-C355E11B70B4}"/>
    <dgm:cxn modelId="{BACC5343-067F-40C7-88E5-1F82D2DFD76B}" type="presOf" srcId="{3EB22EA0-F297-40C4-9546-FDFB87423BB1}" destId="{348F7133-F664-4144-9149-0BE1626362DC}" srcOrd="0" destOrd="1" presId="urn:microsoft.com/office/officeart/2005/8/layout/hProcess9"/>
    <dgm:cxn modelId="{D0415A5E-FD64-40C5-9751-FDFE15C73313}" type="presOf" srcId="{3FCCF2C3-4559-4E7D-8B02-15A9880F4A64}" destId="{9B23A669-0229-4744-9101-187450E4FBD3}" srcOrd="0" destOrd="0" presId="urn:microsoft.com/office/officeart/2005/8/layout/hProcess9"/>
    <dgm:cxn modelId="{B945A807-1188-4A23-936C-6C055ED3879E}" type="presOf" srcId="{D4AA8CB1-DC2D-4975-837D-E469DFAF107D}" destId="{348F7133-F664-4144-9149-0BE1626362DC}" srcOrd="0" destOrd="0" presId="urn:microsoft.com/office/officeart/2005/8/layout/hProcess9"/>
    <dgm:cxn modelId="{A3DC662C-8A3D-4B4C-8DFB-E252BEE53130}" type="presOf" srcId="{CAC24248-6DF8-4328-8FFB-4AA2DE598092}" destId="{56F9BF57-C10E-465E-AAB3-3D9FCFF01331}" srcOrd="0" destOrd="0" presId="urn:microsoft.com/office/officeart/2005/8/layout/hProcess9"/>
    <dgm:cxn modelId="{A71DD4F7-5F6A-43BC-997D-276390255194}" type="presOf" srcId="{86256FC6-6626-4AFD-A9C1-D5431189C938}" destId="{0EC224C2-AB90-41FC-88CE-2B910BA740B7}" srcOrd="0" destOrd="0" presId="urn:microsoft.com/office/officeart/2005/8/layout/hProcess9"/>
    <dgm:cxn modelId="{B9F96DA9-CF40-465B-B99B-4CF11FEDE05D}" srcId="{CAC24248-6DF8-4328-8FFB-4AA2DE598092}" destId="{86256FC6-6626-4AFD-A9C1-D5431189C938}" srcOrd="4" destOrd="0" parTransId="{E3CCC0AA-0EF0-40AA-87A8-E3A031D51DFC}" sibTransId="{A640395D-0B52-45CB-BF70-91241CC4D510}"/>
    <dgm:cxn modelId="{C5B0FD9F-BAF6-4B41-94FD-AFCCEC0D4A2D}" type="presOf" srcId="{B0FD9650-F947-4F34-B1BA-D9B1A5573C07}" destId="{985583F9-84D5-4EC3-8B0C-7E8196AAC6B4}" srcOrd="0" destOrd="0" presId="urn:microsoft.com/office/officeart/2005/8/layout/hProcess9"/>
    <dgm:cxn modelId="{7E548A74-5888-4003-8FF5-041781055D7D}" srcId="{CAC24248-6DF8-4328-8FFB-4AA2DE598092}" destId="{B0FD9650-F947-4F34-B1BA-D9B1A5573C07}" srcOrd="1" destOrd="0" parTransId="{F4A00864-F83A-44FE-9EEF-99961285A850}" sibTransId="{6CB84F66-EE38-457A-8D95-17BE1D28B33E}"/>
    <dgm:cxn modelId="{88768284-AFD1-4E47-8F73-48F7305A9DDD}" srcId="{CAC24248-6DF8-4328-8FFB-4AA2DE598092}" destId="{D4AA8CB1-DC2D-4975-837D-E469DFAF107D}" srcOrd="2" destOrd="0" parTransId="{B381DFAD-8C96-458B-84EE-4CA93666EE19}" sibTransId="{5FE0D2FE-3EDF-41C1-A35B-B92BF7DECF6D}"/>
    <dgm:cxn modelId="{F15F778D-9FD5-4E8C-84B5-21CBB5DAB0FD}" type="presOf" srcId="{74F48791-4D36-4E50-992E-6521E9642C87}" destId="{F25FF842-C083-406E-BEF2-82CCBC0CB184}" srcOrd="0" destOrd="0" presId="urn:microsoft.com/office/officeart/2005/8/layout/hProcess9"/>
    <dgm:cxn modelId="{B86A5BBC-D5F9-4EEE-90CE-DF6880068179}" type="presOf" srcId="{000B71AB-AF12-4AEE-9871-1C6B66DB6869}" destId="{348F7133-F664-4144-9149-0BE1626362DC}" srcOrd="0" destOrd="2" presId="urn:microsoft.com/office/officeart/2005/8/layout/hProcess9"/>
    <dgm:cxn modelId="{89624917-7E0E-4532-872A-8DC33EAEC9AB}" srcId="{CAC24248-6DF8-4328-8FFB-4AA2DE598092}" destId="{74F48791-4D36-4E50-992E-6521E9642C87}" srcOrd="3" destOrd="0" parTransId="{A73FE73A-5AAB-4734-814D-A5DDDCB4FFF4}" sibTransId="{BCF983B9-3F40-4082-81F8-692520212D6A}"/>
    <dgm:cxn modelId="{28E3FD80-98B7-4C41-AEB9-93B25A94603D}" srcId="{CAC24248-6DF8-4328-8FFB-4AA2DE598092}" destId="{3FCCF2C3-4559-4E7D-8B02-15A9880F4A64}" srcOrd="0" destOrd="0" parTransId="{FF04508B-C7A8-4569-9D24-415BB466269F}" sibTransId="{FCDA9B35-80B0-4787-9228-8625492C3584}"/>
    <dgm:cxn modelId="{6C04450E-9532-40DC-9263-FA3866D82631}" type="presParOf" srcId="{56F9BF57-C10E-465E-AAB3-3D9FCFF01331}" destId="{048A1BC2-4C2F-46B9-B39F-2A937C5505DD}" srcOrd="0" destOrd="0" presId="urn:microsoft.com/office/officeart/2005/8/layout/hProcess9"/>
    <dgm:cxn modelId="{631FB6CC-5E27-4143-BA4E-09559CBDA588}" type="presParOf" srcId="{56F9BF57-C10E-465E-AAB3-3D9FCFF01331}" destId="{66A83BD7-E813-44D6-95F4-50A814F668C3}" srcOrd="1" destOrd="0" presId="urn:microsoft.com/office/officeart/2005/8/layout/hProcess9"/>
    <dgm:cxn modelId="{20764A07-BED4-425C-82C0-E1312E068A34}" type="presParOf" srcId="{66A83BD7-E813-44D6-95F4-50A814F668C3}" destId="{9B23A669-0229-4744-9101-187450E4FBD3}" srcOrd="0" destOrd="0" presId="urn:microsoft.com/office/officeart/2005/8/layout/hProcess9"/>
    <dgm:cxn modelId="{184FB6F3-6505-4C9F-9364-0B63B773CB44}" type="presParOf" srcId="{66A83BD7-E813-44D6-95F4-50A814F668C3}" destId="{D68072E3-808E-43F1-81B5-38A298726FAA}" srcOrd="1" destOrd="0" presId="urn:microsoft.com/office/officeart/2005/8/layout/hProcess9"/>
    <dgm:cxn modelId="{39B1FF43-7198-4257-A5DD-A3A6564883D7}" type="presParOf" srcId="{66A83BD7-E813-44D6-95F4-50A814F668C3}" destId="{985583F9-84D5-4EC3-8B0C-7E8196AAC6B4}" srcOrd="2" destOrd="0" presId="urn:microsoft.com/office/officeart/2005/8/layout/hProcess9"/>
    <dgm:cxn modelId="{8FFB99D3-C0DC-407E-98EE-0F0052222F96}" type="presParOf" srcId="{66A83BD7-E813-44D6-95F4-50A814F668C3}" destId="{27CC62F8-48CE-430A-9E0B-F7B4C8E35B37}" srcOrd="3" destOrd="0" presId="urn:microsoft.com/office/officeart/2005/8/layout/hProcess9"/>
    <dgm:cxn modelId="{6B744E36-52E8-4494-AABE-B056ECC91D61}" type="presParOf" srcId="{66A83BD7-E813-44D6-95F4-50A814F668C3}" destId="{348F7133-F664-4144-9149-0BE1626362DC}" srcOrd="4" destOrd="0" presId="urn:microsoft.com/office/officeart/2005/8/layout/hProcess9"/>
    <dgm:cxn modelId="{20C07911-84D6-4697-888D-96B310134A71}" type="presParOf" srcId="{66A83BD7-E813-44D6-95F4-50A814F668C3}" destId="{4377BE97-EDA3-4F4D-9713-A01B296F4C81}" srcOrd="5" destOrd="0" presId="urn:microsoft.com/office/officeart/2005/8/layout/hProcess9"/>
    <dgm:cxn modelId="{6AF27FDE-DD32-45E4-B7EB-676990B8C85D}" type="presParOf" srcId="{66A83BD7-E813-44D6-95F4-50A814F668C3}" destId="{F25FF842-C083-406E-BEF2-82CCBC0CB184}" srcOrd="6" destOrd="0" presId="urn:microsoft.com/office/officeart/2005/8/layout/hProcess9"/>
    <dgm:cxn modelId="{2760759E-4534-45BE-9D44-C38A596D7E7A}" type="presParOf" srcId="{66A83BD7-E813-44D6-95F4-50A814F668C3}" destId="{AC453D5A-96C8-441E-B622-198503F0DB55}" srcOrd="7" destOrd="0" presId="urn:microsoft.com/office/officeart/2005/8/layout/hProcess9"/>
    <dgm:cxn modelId="{D6880448-160B-4426-B923-41E26FB6589E}" type="presParOf" srcId="{66A83BD7-E813-44D6-95F4-50A814F668C3}" destId="{0EC224C2-AB90-41FC-88CE-2B910BA740B7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3E7E49-6C82-45E0-805E-C6DF66548E2F}">
      <dsp:nvSpPr>
        <dsp:cNvPr id="0" name=""/>
        <dsp:cNvSpPr/>
      </dsp:nvSpPr>
      <dsp:spPr>
        <a:xfrm>
          <a:off x="40" y="30523"/>
          <a:ext cx="3845569" cy="1094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154432" rIns="270256" bIns="154432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VÝHODY</a:t>
          </a:r>
          <a:endParaRPr lang="cs-CZ" sz="3800" kern="1200" dirty="0"/>
        </a:p>
      </dsp:txBody>
      <dsp:txXfrm>
        <a:off x="40" y="30523"/>
        <a:ext cx="3845569" cy="1094400"/>
      </dsp:txXfrm>
    </dsp:sp>
    <dsp:sp modelId="{52FD3F36-91CB-4A60-A0AE-8C67594BDA57}">
      <dsp:nvSpPr>
        <dsp:cNvPr id="0" name=""/>
        <dsp:cNvSpPr/>
      </dsp:nvSpPr>
      <dsp:spPr>
        <a:xfrm>
          <a:off x="40" y="1124923"/>
          <a:ext cx="3845569" cy="3370516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692" tIns="202692" rIns="270256" bIns="304038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800" kern="1200" dirty="0" smtClean="0"/>
            <a:t>promyšlenost</a:t>
          </a:r>
          <a:endParaRPr lang="cs-CZ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800" kern="1200" dirty="0" smtClean="0"/>
            <a:t>vlastní tempo</a:t>
          </a:r>
          <a:endParaRPr lang="cs-CZ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800" kern="1200" dirty="0" smtClean="0"/>
            <a:t>pomůcky</a:t>
          </a:r>
          <a:endParaRPr lang="cs-CZ" sz="3800" kern="1200" dirty="0"/>
        </a:p>
      </dsp:txBody>
      <dsp:txXfrm>
        <a:off x="40" y="1124923"/>
        <a:ext cx="3845569" cy="3370516"/>
      </dsp:txXfrm>
    </dsp:sp>
    <dsp:sp modelId="{834F05F9-534E-4AA6-BCBC-0E9B55147C30}">
      <dsp:nvSpPr>
        <dsp:cNvPr id="0" name=""/>
        <dsp:cNvSpPr/>
      </dsp:nvSpPr>
      <dsp:spPr>
        <a:xfrm>
          <a:off x="4383989" y="30523"/>
          <a:ext cx="3845569" cy="1094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154432" rIns="270256" bIns="154432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NEVÝHODY</a:t>
          </a:r>
          <a:endParaRPr lang="cs-CZ" sz="3800" kern="1200" dirty="0"/>
        </a:p>
      </dsp:txBody>
      <dsp:txXfrm>
        <a:off x="4383989" y="30523"/>
        <a:ext cx="3845569" cy="1094400"/>
      </dsp:txXfrm>
    </dsp:sp>
    <dsp:sp modelId="{064D99B3-C4BF-4474-9BE6-F2BC493A4DA7}">
      <dsp:nvSpPr>
        <dsp:cNvPr id="0" name=""/>
        <dsp:cNvSpPr/>
      </dsp:nvSpPr>
      <dsp:spPr>
        <a:xfrm>
          <a:off x="4383989" y="1124923"/>
          <a:ext cx="3845569" cy="3370516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692" tIns="202692" rIns="270256" bIns="304038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800" kern="1200" dirty="0" smtClean="0"/>
            <a:t>promyšlenost</a:t>
          </a:r>
          <a:endParaRPr lang="cs-CZ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800" kern="1200" dirty="0" smtClean="0"/>
            <a:t>přesnost</a:t>
          </a:r>
          <a:endParaRPr lang="cs-CZ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800" kern="1200" dirty="0" smtClean="0"/>
            <a:t>bez prostředků pro ústní projev</a:t>
          </a:r>
          <a:endParaRPr lang="cs-CZ" sz="3800" kern="1200" dirty="0"/>
        </a:p>
      </dsp:txBody>
      <dsp:txXfrm>
        <a:off x="4383989" y="1124923"/>
        <a:ext cx="3845569" cy="33705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8FE7B5-1D4B-4A92-B5CE-C040EA25138E}">
      <dsp:nvSpPr>
        <dsp:cNvPr id="0" name=""/>
        <dsp:cNvSpPr/>
      </dsp:nvSpPr>
      <dsp:spPr>
        <a:xfrm>
          <a:off x="279355" y="248"/>
          <a:ext cx="3584527" cy="8961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Mateřský J</a:t>
          </a:r>
          <a:endParaRPr lang="cs-CZ" sz="5100" kern="1200" dirty="0"/>
        </a:p>
      </dsp:txBody>
      <dsp:txXfrm>
        <a:off x="305602" y="26495"/>
        <a:ext cx="3532033" cy="843637"/>
      </dsp:txXfrm>
    </dsp:sp>
    <dsp:sp modelId="{95342455-AC77-454D-8E7E-DFB40268AB44}">
      <dsp:nvSpPr>
        <dsp:cNvPr id="0" name=""/>
        <dsp:cNvSpPr/>
      </dsp:nvSpPr>
      <dsp:spPr>
        <a:xfrm rot="5400000">
          <a:off x="1993207" y="974791"/>
          <a:ext cx="156823" cy="156823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947261E-5DBF-4E6F-8333-402356443693}">
      <dsp:nvSpPr>
        <dsp:cNvPr id="0" name=""/>
        <dsp:cNvSpPr/>
      </dsp:nvSpPr>
      <dsp:spPr>
        <a:xfrm>
          <a:off x="279355" y="1210026"/>
          <a:ext cx="3584527" cy="896131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předjazykový</a:t>
          </a:r>
          <a:r>
            <a:rPr lang="cs-CZ" sz="2800" kern="1200" dirty="0" smtClean="0"/>
            <a:t> koncept</a:t>
          </a:r>
          <a:endParaRPr lang="cs-CZ" sz="2800" kern="1200" dirty="0"/>
        </a:p>
      </dsp:txBody>
      <dsp:txXfrm>
        <a:off x="305602" y="1236273"/>
        <a:ext cx="3532033" cy="843637"/>
      </dsp:txXfrm>
    </dsp:sp>
    <dsp:sp modelId="{0559E46A-E95D-4D70-ACF5-788D8F418710}">
      <dsp:nvSpPr>
        <dsp:cNvPr id="0" name=""/>
        <dsp:cNvSpPr/>
      </dsp:nvSpPr>
      <dsp:spPr>
        <a:xfrm rot="5400000">
          <a:off x="1993207" y="2184569"/>
          <a:ext cx="156823" cy="156823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D4FF74D-30FF-459E-9F43-6D4C9E6D87AF}">
      <dsp:nvSpPr>
        <dsp:cNvPr id="0" name=""/>
        <dsp:cNvSpPr/>
      </dsp:nvSpPr>
      <dsp:spPr>
        <a:xfrm>
          <a:off x="279355" y="2419804"/>
          <a:ext cx="3584527" cy="896131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jazyková formulace</a:t>
          </a:r>
          <a:endParaRPr lang="cs-CZ" sz="2800" kern="1200" dirty="0"/>
        </a:p>
      </dsp:txBody>
      <dsp:txXfrm>
        <a:off x="305602" y="2446051"/>
        <a:ext cx="3532033" cy="843637"/>
      </dsp:txXfrm>
    </dsp:sp>
    <dsp:sp modelId="{35BB05FC-D84C-4EB3-BEFD-8FF8C777F8E6}">
      <dsp:nvSpPr>
        <dsp:cNvPr id="0" name=""/>
        <dsp:cNvSpPr/>
      </dsp:nvSpPr>
      <dsp:spPr>
        <a:xfrm rot="5400000">
          <a:off x="1993207" y="3394347"/>
          <a:ext cx="156823" cy="156823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56E81AE-72D5-4956-8D0E-943689C040BB}">
      <dsp:nvSpPr>
        <dsp:cNvPr id="0" name=""/>
        <dsp:cNvSpPr/>
      </dsp:nvSpPr>
      <dsp:spPr>
        <a:xfrm>
          <a:off x="279355" y="3629582"/>
          <a:ext cx="3584527" cy="896131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zvuková realizace</a:t>
          </a:r>
          <a:endParaRPr lang="cs-CZ" sz="2800" kern="1200" dirty="0"/>
        </a:p>
      </dsp:txBody>
      <dsp:txXfrm>
        <a:off x="305602" y="3655829"/>
        <a:ext cx="3532033" cy="843637"/>
      </dsp:txXfrm>
    </dsp:sp>
    <dsp:sp modelId="{6243C261-3A59-4CD2-B242-BF9EBFA3FAA3}">
      <dsp:nvSpPr>
        <dsp:cNvPr id="0" name=""/>
        <dsp:cNvSpPr/>
      </dsp:nvSpPr>
      <dsp:spPr>
        <a:xfrm>
          <a:off x="4365716" y="248"/>
          <a:ext cx="3584527" cy="8961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Cizí J</a:t>
          </a:r>
          <a:endParaRPr lang="cs-CZ" sz="5100" kern="1200" dirty="0"/>
        </a:p>
      </dsp:txBody>
      <dsp:txXfrm>
        <a:off x="4391963" y="26495"/>
        <a:ext cx="3532033" cy="843637"/>
      </dsp:txXfrm>
    </dsp:sp>
    <dsp:sp modelId="{017E2891-1D90-4A65-8FF4-1B73C17BB595}">
      <dsp:nvSpPr>
        <dsp:cNvPr id="0" name=""/>
        <dsp:cNvSpPr/>
      </dsp:nvSpPr>
      <dsp:spPr>
        <a:xfrm rot="5400000">
          <a:off x="6079569" y="974791"/>
          <a:ext cx="156823" cy="156823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5FCF563-0771-4097-92A7-77CE96626785}">
      <dsp:nvSpPr>
        <dsp:cNvPr id="0" name=""/>
        <dsp:cNvSpPr/>
      </dsp:nvSpPr>
      <dsp:spPr>
        <a:xfrm>
          <a:off x="4365716" y="1210026"/>
          <a:ext cx="3584527" cy="896131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+ jazykové kompetence</a:t>
          </a:r>
          <a:endParaRPr lang="cs-CZ" sz="2800" kern="1200" dirty="0"/>
        </a:p>
      </dsp:txBody>
      <dsp:txXfrm>
        <a:off x="4391963" y="1236273"/>
        <a:ext cx="3532033" cy="843637"/>
      </dsp:txXfrm>
    </dsp:sp>
    <dsp:sp modelId="{D710AC0E-082A-4842-8825-559628D6FDC1}">
      <dsp:nvSpPr>
        <dsp:cNvPr id="0" name=""/>
        <dsp:cNvSpPr/>
      </dsp:nvSpPr>
      <dsp:spPr>
        <a:xfrm rot="5400000">
          <a:off x="6079569" y="2184569"/>
          <a:ext cx="156823" cy="156823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37C686D-82F1-4E08-BA5E-A2106A4DCBCB}">
      <dsp:nvSpPr>
        <dsp:cNvPr id="0" name=""/>
        <dsp:cNvSpPr/>
      </dsp:nvSpPr>
      <dsp:spPr>
        <a:xfrm>
          <a:off x="4365716" y="2419804"/>
          <a:ext cx="3584527" cy="896131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+ interference</a:t>
          </a:r>
          <a:endParaRPr lang="cs-CZ" sz="2800" kern="1200" dirty="0"/>
        </a:p>
      </dsp:txBody>
      <dsp:txXfrm>
        <a:off x="4391963" y="2446051"/>
        <a:ext cx="3532033" cy="843637"/>
      </dsp:txXfrm>
    </dsp:sp>
    <dsp:sp modelId="{EC4E0A1E-41DF-40F8-98EB-8BB2517DFE33}">
      <dsp:nvSpPr>
        <dsp:cNvPr id="0" name=""/>
        <dsp:cNvSpPr/>
      </dsp:nvSpPr>
      <dsp:spPr>
        <a:xfrm rot="5400000">
          <a:off x="6079569" y="3394347"/>
          <a:ext cx="156823" cy="156823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951833B-9BEE-4A4D-AFDE-119AE295F68F}">
      <dsp:nvSpPr>
        <dsp:cNvPr id="0" name=""/>
        <dsp:cNvSpPr/>
      </dsp:nvSpPr>
      <dsp:spPr>
        <a:xfrm>
          <a:off x="4365716" y="3629582"/>
          <a:ext cx="3584527" cy="896131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+ psychologické aspekty</a:t>
          </a:r>
          <a:endParaRPr lang="cs-CZ" sz="2800" kern="1200" dirty="0"/>
        </a:p>
      </dsp:txBody>
      <dsp:txXfrm>
        <a:off x="4391963" y="3655829"/>
        <a:ext cx="3532033" cy="8436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7D60C9-A589-4F1D-B6A2-8A6862827AC3}">
      <dsp:nvSpPr>
        <dsp:cNvPr id="0" name=""/>
        <dsp:cNvSpPr/>
      </dsp:nvSpPr>
      <dsp:spPr>
        <a:xfrm>
          <a:off x="3506018" y="1793"/>
          <a:ext cx="1217562" cy="7914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ODESÍLATEL</a:t>
          </a:r>
          <a:endParaRPr lang="cs-CZ" sz="1400" b="1" kern="1200" dirty="0"/>
        </a:p>
      </dsp:txBody>
      <dsp:txXfrm>
        <a:off x="3544652" y="40427"/>
        <a:ext cx="1140294" cy="714147"/>
      </dsp:txXfrm>
    </dsp:sp>
    <dsp:sp modelId="{E5220650-4426-4E02-B330-EDF9C5B91D46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2627619" y="162787"/>
              </a:moveTo>
              <a:arcTo wR="1865480" hR="1865480" stAng="17646820" swAng="924701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AE8321-4AB3-4367-9061-D858FDF8CC51}">
      <dsp:nvSpPr>
        <dsp:cNvPr id="0" name=""/>
        <dsp:cNvSpPr/>
      </dsp:nvSpPr>
      <dsp:spPr>
        <a:xfrm>
          <a:off x="5121571" y="934533"/>
          <a:ext cx="1217562" cy="7914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KÓDOVÁNÍ</a:t>
          </a:r>
          <a:endParaRPr lang="cs-CZ" sz="1400" b="1" kern="1200" dirty="0"/>
        </a:p>
      </dsp:txBody>
      <dsp:txXfrm>
        <a:off x="5160205" y="973167"/>
        <a:ext cx="1140294" cy="714147"/>
      </dsp:txXfrm>
    </dsp:sp>
    <dsp:sp modelId="{8DD89D65-DB43-42CC-B785-FD1A2BCD703A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3701861" y="1537269"/>
              </a:moveTo>
              <a:arcTo wR="1865480" hR="1865480" stAng="20992001" swAng="1215997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4AE20D-64BE-4454-AA1A-494584440C78}">
      <dsp:nvSpPr>
        <dsp:cNvPr id="0" name=""/>
        <dsp:cNvSpPr/>
      </dsp:nvSpPr>
      <dsp:spPr>
        <a:xfrm>
          <a:off x="5121571" y="2800013"/>
          <a:ext cx="1217562" cy="7914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SDĚLENÍ</a:t>
          </a:r>
          <a:endParaRPr lang="cs-CZ" sz="1400" b="1" kern="1200" dirty="0"/>
        </a:p>
      </dsp:txBody>
      <dsp:txXfrm>
        <a:off x="5160205" y="2838647"/>
        <a:ext cx="1140294" cy="714147"/>
      </dsp:txXfrm>
    </dsp:sp>
    <dsp:sp modelId="{C55DFDE2-106E-4AE1-A580-0F077DAF24CD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3052708" y="3304405"/>
              </a:moveTo>
              <a:arcTo wR="1865480" hR="1865480" stAng="3028478" swAng="924701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56859-5B0A-4CA3-9C0D-D08048C2E549}">
      <dsp:nvSpPr>
        <dsp:cNvPr id="0" name=""/>
        <dsp:cNvSpPr/>
      </dsp:nvSpPr>
      <dsp:spPr>
        <a:xfrm>
          <a:off x="3506018" y="3732753"/>
          <a:ext cx="1217562" cy="7914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DEKÓDOVÁNÍ</a:t>
          </a:r>
          <a:endParaRPr lang="cs-CZ" sz="1400" b="1" kern="1200" dirty="0"/>
        </a:p>
      </dsp:txBody>
      <dsp:txXfrm>
        <a:off x="3544652" y="3771387"/>
        <a:ext cx="1140294" cy="714147"/>
      </dsp:txXfrm>
    </dsp:sp>
    <dsp:sp modelId="{20BB9CE9-9858-4AF0-9BFF-01112555D5C0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1103341" y="3568172"/>
              </a:moveTo>
              <a:arcTo wR="1865480" hR="1865480" stAng="6846820" swAng="924701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013681-4991-4B95-8FFA-C97CB54A327B}">
      <dsp:nvSpPr>
        <dsp:cNvPr id="0" name=""/>
        <dsp:cNvSpPr/>
      </dsp:nvSpPr>
      <dsp:spPr>
        <a:xfrm>
          <a:off x="1890465" y="2800013"/>
          <a:ext cx="1217562" cy="7914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PŘÍJEMCE</a:t>
          </a:r>
          <a:endParaRPr lang="cs-CZ" sz="1400" b="1" kern="1200" dirty="0"/>
        </a:p>
      </dsp:txBody>
      <dsp:txXfrm>
        <a:off x="1929099" y="2838647"/>
        <a:ext cx="1140294" cy="714147"/>
      </dsp:txXfrm>
    </dsp:sp>
    <dsp:sp modelId="{F23040F6-D26A-44BD-A518-B28B7A2F0633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29099" y="2193691"/>
              </a:moveTo>
              <a:arcTo wR="1865480" hR="1865480" stAng="10192001" swAng="1215997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BEC72B-1F9E-4237-B7D4-25B97C611220}">
      <dsp:nvSpPr>
        <dsp:cNvPr id="0" name=""/>
        <dsp:cNvSpPr/>
      </dsp:nvSpPr>
      <dsp:spPr>
        <a:xfrm>
          <a:off x="1890465" y="934533"/>
          <a:ext cx="1217562" cy="7914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REAKCE</a:t>
          </a:r>
          <a:endParaRPr lang="cs-CZ" sz="1400" b="1" kern="1200" dirty="0"/>
        </a:p>
      </dsp:txBody>
      <dsp:txXfrm>
        <a:off x="1929099" y="973167"/>
        <a:ext cx="1140294" cy="714147"/>
      </dsp:txXfrm>
    </dsp:sp>
    <dsp:sp modelId="{59013D05-3DDB-4060-8E88-942EFC25B24C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678251" y="426555"/>
              </a:moveTo>
              <a:arcTo wR="1865480" hR="1865480" stAng="13828478" swAng="924701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8A1BC2-4C2F-46B9-B39F-2A937C5505DD}">
      <dsp:nvSpPr>
        <dsp:cNvPr id="0" name=""/>
        <dsp:cNvSpPr/>
      </dsp:nvSpPr>
      <dsp:spPr>
        <a:xfrm>
          <a:off x="617219" y="0"/>
          <a:ext cx="6995160" cy="452596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23A669-0229-4744-9101-187450E4FBD3}">
      <dsp:nvSpPr>
        <dsp:cNvPr id="0" name=""/>
        <dsp:cNvSpPr/>
      </dsp:nvSpPr>
      <dsp:spPr>
        <a:xfrm>
          <a:off x="2514" y="1357788"/>
          <a:ext cx="1548794" cy="18103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ODESÍLATEL</a:t>
          </a:r>
          <a:endParaRPr lang="cs-CZ" sz="1800" kern="1200" dirty="0"/>
        </a:p>
      </dsp:txBody>
      <dsp:txXfrm>
        <a:off x="78120" y="1433394"/>
        <a:ext cx="1397582" cy="1659173"/>
      </dsp:txXfrm>
    </dsp:sp>
    <dsp:sp modelId="{985583F9-84D5-4EC3-8B0C-7E8196AAC6B4}">
      <dsp:nvSpPr>
        <dsp:cNvPr id="0" name=""/>
        <dsp:cNvSpPr/>
      </dsp:nvSpPr>
      <dsp:spPr>
        <a:xfrm>
          <a:off x="1671458" y="1357788"/>
          <a:ext cx="1548794" cy="181038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KÓDOVÁNÍ</a:t>
          </a:r>
          <a:endParaRPr lang="cs-CZ" sz="1800" kern="1200" dirty="0"/>
        </a:p>
      </dsp:txBody>
      <dsp:txXfrm>
        <a:off x="1747064" y="1433394"/>
        <a:ext cx="1397582" cy="1659173"/>
      </dsp:txXfrm>
    </dsp:sp>
    <dsp:sp modelId="{348F7133-F664-4144-9149-0BE1626362DC}">
      <dsp:nvSpPr>
        <dsp:cNvPr id="0" name=""/>
        <dsp:cNvSpPr/>
      </dsp:nvSpPr>
      <dsp:spPr>
        <a:xfrm>
          <a:off x="3340402" y="1357788"/>
          <a:ext cx="1548794" cy="181038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SDĚLENÍ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b="1" kern="1200" smtClean="0"/>
            <a:t>DEKÓDOVÁNÍ</a:t>
          </a:r>
          <a:endParaRPr lang="cs-CZ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400" b="1" kern="1200" dirty="0" smtClean="0"/>
            <a:t>KÓDOVÁNÍ</a:t>
          </a:r>
          <a:endParaRPr lang="cs-CZ" sz="1400" b="1" kern="1200" dirty="0"/>
        </a:p>
      </dsp:txBody>
      <dsp:txXfrm>
        <a:off x="3416008" y="1433394"/>
        <a:ext cx="1397582" cy="1659173"/>
      </dsp:txXfrm>
    </dsp:sp>
    <dsp:sp modelId="{F25FF842-C083-406E-BEF2-82CCBC0CB184}">
      <dsp:nvSpPr>
        <dsp:cNvPr id="0" name=""/>
        <dsp:cNvSpPr/>
      </dsp:nvSpPr>
      <dsp:spPr>
        <a:xfrm>
          <a:off x="5009346" y="1357788"/>
          <a:ext cx="1548794" cy="181038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DEKÓDOVÁNÍ</a:t>
          </a:r>
          <a:endParaRPr lang="cs-CZ" sz="1800" kern="1200" dirty="0"/>
        </a:p>
      </dsp:txBody>
      <dsp:txXfrm>
        <a:off x="5084952" y="1433394"/>
        <a:ext cx="1397582" cy="1659173"/>
      </dsp:txXfrm>
    </dsp:sp>
    <dsp:sp modelId="{0EC224C2-AB90-41FC-88CE-2B910BA740B7}">
      <dsp:nvSpPr>
        <dsp:cNvPr id="0" name=""/>
        <dsp:cNvSpPr/>
      </dsp:nvSpPr>
      <dsp:spPr>
        <a:xfrm>
          <a:off x="6678290" y="1357788"/>
          <a:ext cx="1548794" cy="18103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PŘÍJEMCE</a:t>
          </a:r>
          <a:endParaRPr lang="cs-CZ" sz="1800" kern="1200" dirty="0"/>
        </a:p>
      </dsp:txBody>
      <dsp:txXfrm>
        <a:off x="6753896" y="1433394"/>
        <a:ext cx="1397582" cy="16591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450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743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343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5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876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058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507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01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930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486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7618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A153C-8592-4F51-AC32-0621334ED63C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FDBAE-587C-4456-86A4-5D4A2BC0C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32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9376" y="1772816"/>
            <a:ext cx="7772400" cy="1470025"/>
          </a:xfrm>
        </p:spPr>
        <p:txBody>
          <a:bodyPr/>
          <a:lstStyle/>
          <a:p>
            <a:r>
              <a:rPr lang="cs-CZ" b="1" dirty="0" smtClean="0"/>
              <a:t>Řečové dovednosti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861048"/>
            <a:ext cx="7324725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4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Řečové dovednosti (ŘD)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= soubor schopností používat cizí jazyk za účelem komunikace, a to v oblasti recepce i </a:t>
            </a:r>
            <a:r>
              <a:rPr lang="cs-CZ" dirty="0" smtClean="0"/>
              <a:t>produkce</a:t>
            </a:r>
          </a:p>
          <a:p>
            <a:r>
              <a:rPr lang="cs-CZ" dirty="0"/>
              <a:t>= cíl i prostředek ve výuce jazyků</a:t>
            </a:r>
          </a:p>
        </p:txBody>
      </p:sp>
    </p:spTree>
    <p:extLst>
      <p:ext uri="{BB962C8B-B14F-4D97-AF65-F5344CB8AC3E}">
        <p14:creationId xmlns:p14="http://schemas.microsoft.com/office/powerpoint/2010/main" val="221294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Druhy ŘD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7759451"/>
              </p:ext>
            </p:extLst>
          </p:nvPr>
        </p:nvGraphicFramePr>
        <p:xfrm>
          <a:off x="457200" y="1600200"/>
          <a:ext cx="8229600" cy="246888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Recepce</a:t>
                      </a:r>
                      <a:r>
                        <a:rPr lang="cs-CZ" sz="2400" baseline="0" dirty="0" smtClean="0"/>
                        <a:t> (Input)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Produkce (Output)</a:t>
                      </a:r>
                    </a:p>
                    <a:p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Zvuková podoba jazyka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POSLECH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MLUVENÍ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Psaná podoba jazyka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ČTENÍ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PSANÍ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4628526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* PŘEKLAD A TLUMOČENÍ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8756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Osvojování ŘD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funkční struktura ŘD</a:t>
            </a:r>
          </a:p>
          <a:p>
            <a:r>
              <a:rPr lang="cs-CZ" dirty="0"/>
              <a:t>k</a:t>
            </a:r>
            <a:r>
              <a:rPr lang="cs-CZ" dirty="0" smtClean="0"/>
              <a:t>valita i kvantita → cíl výuky</a:t>
            </a:r>
          </a:p>
          <a:p>
            <a:r>
              <a:rPr lang="cs-CZ" dirty="0" smtClean="0"/>
              <a:t>respektovat specifika jednotlivých ŘD</a:t>
            </a:r>
          </a:p>
          <a:p>
            <a:r>
              <a:rPr lang="cs-CZ" dirty="0" smtClean="0"/>
              <a:t>náročnost X mateřský jazyk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130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ČTENÍ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= receptivní dovednost, tj. předpokládá pasivní znalost jazykových </a:t>
            </a:r>
            <a:r>
              <a:rPr lang="cs-CZ" b="1" dirty="0" smtClean="0"/>
              <a:t>prostředků</a:t>
            </a:r>
          </a:p>
          <a:p>
            <a:pPr marL="0" indent="0">
              <a:buNone/>
            </a:pPr>
            <a:r>
              <a:rPr lang="cs-CZ" dirty="0" smtClean="0"/>
              <a:t>	x hlasité čtení</a:t>
            </a:r>
          </a:p>
          <a:p>
            <a:r>
              <a:rPr lang="cs-CZ" dirty="0"/>
              <a:t>přispívá k poznávání, osvojování a fixaci jazykových prostředků </a:t>
            </a:r>
            <a:endParaRPr lang="cs-CZ" dirty="0" smtClean="0"/>
          </a:p>
          <a:p>
            <a:r>
              <a:rPr lang="cs-CZ" dirty="0" smtClean="0"/>
              <a:t>nejjednodušší dovednost</a:t>
            </a:r>
          </a:p>
          <a:p>
            <a:pPr marL="0" indent="0">
              <a:buNone/>
            </a:pPr>
            <a:r>
              <a:rPr lang="cs-CZ" dirty="0" smtClean="0"/>
              <a:t>	x odlišný grafický kód, text psaný rukou</a:t>
            </a:r>
          </a:p>
          <a:p>
            <a:r>
              <a:rPr lang="cs-CZ" dirty="0" err="1" smtClean="0"/>
              <a:t>audioorální</a:t>
            </a:r>
            <a:r>
              <a:rPr lang="cs-CZ" dirty="0" smtClean="0"/>
              <a:t> kurz?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672" y="548681"/>
            <a:ext cx="792000" cy="782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63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Podoby a cíle čtení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technika čtení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rapování/skandování (rytmičnost)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zpívání (melodičnost)</a:t>
            </a:r>
          </a:p>
          <a:p>
            <a:r>
              <a:rPr lang="cs-CZ" dirty="0" smtClean="0"/>
              <a:t>porozumění čtenému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hlasité čtení!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871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Fáze procesu čtení 1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vizuální vnímání textu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asimilativní</a:t>
            </a:r>
            <a:r>
              <a:rPr lang="cs-CZ" dirty="0" smtClean="0"/>
              <a:t> doplňování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identifikace jazykových prostředků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interpretace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r>
              <a:rPr lang="cs-CZ" dirty="0" err="1" smtClean="0"/>
              <a:t>prediktabilita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041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Fáze procesu čtení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vizuální vnímání textu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/>
              <a:t>fixace zraku na určitý úsek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regresivní </a:t>
            </a:r>
            <a:r>
              <a:rPr lang="cs-CZ" dirty="0"/>
              <a:t>pohyby očí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skrytá artikulace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/>
              <a:t>asimilativní</a:t>
            </a:r>
            <a:r>
              <a:rPr lang="cs-CZ" b="1" dirty="0" smtClean="0"/>
              <a:t> doplňování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/>
              <a:t>není třeba vnímat všechna písmena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lze </a:t>
            </a:r>
            <a:r>
              <a:rPr lang="cs-CZ" dirty="0"/>
              <a:t>přečíst i chybně vytištěná slova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ne </a:t>
            </a:r>
            <a:r>
              <a:rPr lang="cs-CZ" dirty="0"/>
              <a:t>u začátečníků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132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Fáze procesu čtení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3. identifikace jazyk. prostředků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hl</a:t>
            </a:r>
            <a:r>
              <a:rPr lang="cs-CZ" dirty="0"/>
              <a:t>. lexikálních, ale i struktura výpovědí</a:t>
            </a:r>
          </a:p>
          <a:p>
            <a:pPr marL="0" indent="0">
              <a:buNone/>
            </a:pPr>
            <a:r>
              <a:rPr lang="cs-CZ" b="1" dirty="0" smtClean="0"/>
              <a:t>4. interpretace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/>
              <a:t>pochopení smyslu textu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jednotlivé </a:t>
            </a:r>
            <a:r>
              <a:rPr lang="cs-CZ" dirty="0"/>
              <a:t>jazykové </a:t>
            </a:r>
            <a:r>
              <a:rPr lang="cs-CZ" dirty="0" smtClean="0"/>
              <a:t>prostředky X smysl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044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Fáze procesu čtení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prediktabilita</a:t>
            </a:r>
            <a:endParaRPr lang="cs-CZ" b="1" dirty="0" smtClean="0"/>
          </a:p>
          <a:p>
            <a:pPr marL="457200" lvl="1" indent="0">
              <a:buNone/>
            </a:pPr>
            <a:r>
              <a:rPr lang="cs-CZ" dirty="0" smtClean="0"/>
              <a:t>= schopnost předvídat, jak bude text pokračovat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jazyková predikce - založena na pravděpodobnostní struktuře jazyka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obsahová predikce - předpokladem je věcný smysl textu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709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Druhy čtení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hlasité x tiché </a:t>
            </a:r>
          </a:p>
          <a:p>
            <a:r>
              <a:rPr lang="cs-CZ" dirty="0" smtClean="0"/>
              <a:t>orientační, informativní a studijní</a:t>
            </a:r>
          </a:p>
          <a:p>
            <a:r>
              <a:rPr lang="cs-CZ" dirty="0" smtClean="0"/>
              <a:t>překladové x </a:t>
            </a:r>
            <a:r>
              <a:rPr lang="cs-CZ" dirty="0" err="1" smtClean="0"/>
              <a:t>bezpřekladové</a:t>
            </a:r>
            <a:endParaRPr lang="cs-CZ" dirty="0" smtClean="0"/>
          </a:p>
          <a:p>
            <a:r>
              <a:rPr lang="cs-CZ" dirty="0" smtClean="0"/>
              <a:t>individuální x sborové</a:t>
            </a:r>
          </a:p>
          <a:p>
            <a:r>
              <a:rPr lang="cs-CZ" dirty="0" smtClean="0"/>
              <a:t>analytické x syntetické (metoda)</a:t>
            </a:r>
          </a:p>
          <a:p>
            <a:r>
              <a:rPr lang="cs-CZ" dirty="0" smtClean="0"/>
              <a:t>školní x domácí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477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Druhy čtecích textů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dialogické x monologické</a:t>
            </a:r>
          </a:p>
          <a:p>
            <a:r>
              <a:rPr lang="cs-CZ" dirty="0" smtClean="0"/>
              <a:t>původní, upravené, uměle vytvořené</a:t>
            </a:r>
          </a:p>
          <a:p>
            <a:r>
              <a:rPr lang="cs-CZ" dirty="0" smtClean="0"/>
              <a:t>požadavky na čtecí text: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jazyková věrohodnost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zajímavost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přiměřenost (gradace)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pestrost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správnost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7" y="2780928"/>
            <a:ext cx="1522249" cy="539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93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Jazykový odhad při čtení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mezijazykový</a:t>
            </a:r>
            <a:r>
              <a:rPr lang="cs-CZ" dirty="0" smtClean="0"/>
              <a:t> (internacionalismy)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„zrádná slova“</a:t>
            </a:r>
          </a:p>
          <a:p>
            <a:r>
              <a:rPr lang="cs-CZ" dirty="0" smtClean="0"/>
              <a:t>vnitrojazykový (</a:t>
            </a:r>
            <a:r>
              <a:rPr lang="cs-CZ" i="1" dirty="0" smtClean="0"/>
              <a:t>zelí x zelný</a:t>
            </a:r>
            <a:r>
              <a:rPr lang="cs-CZ" dirty="0" smtClean="0"/>
              <a:t>) </a:t>
            </a:r>
          </a:p>
          <a:p>
            <a:r>
              <a:rPr lang="cs-CZ" dirty="0" smtClean="0"/>
              <a:t>kontextový (</a:t>
            </a:r>
            <a:r>
              <a:rPr lang="cs-CZ" i="1" dirty="0" smtClean="0"/>
              <a:t>Maminka dělá pizzu.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práce se slovníkem!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758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Poznámky ke čtení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ovládání čtení?</a:t>
            </a:r>
          </a:p>
          <a:p>
            <a:r>
              <a:rPr lang="cs-CZ" dirty="0" smtClean="0"/>
              <a:t>ovládání latinky?</a:t>
            </a:r>
          </a:p>
          <a:p>
            <a:r>
              <a:rPr lang="cs-CZ" dirty="0" smtClean="0"/>
              <a:t>řečové vady?</a:t>
            </a:r>
          </a:p>
          <a:p>
            <a:r>
              <a:rPr lang="cs-CZ" dirty="0" smtClean="0"/>
              <a:t>tolerance chyb?</a:t>
            </a:r>
          </a:p>
          <a:p>
            <a:r>
              <a:rPr lang="cs-CZ" dirty="0" smtClean="0"/>
              <a:t>krátké úseky</a:t>
            </a:r>
          </a:p>
          <a:p>
            <a:r>
              <a:rPr lang="cs-CZ" dirty="0" smtClean="0"/>
              <a:t>čtení + překlad?</a:t>
            </a:r>
          </a:p>
          <a:p>
            <a:r>
              <a:rPr lang="cs-CZ" dirty="0" smtClean="0"/>
              <a:t>redukce kvalitativní x kvantitativní</a:t>
            </a:r>
          </a:p>
          <a:p>
            <a:r>
              <a:rPr lang="cs-CZ" dirty="0" smtClean="0"/>
              <a:t>heterogenní skupiny → různé úkoly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383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6624736" cy="1143000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Čtení – aktivity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receptivní x produktivní</a:t>
            </a:r>
          </a:p>
          <a:p>
            <a:r>
              <a:rPr lang="cs-CZ" dirty="0"/>
              <a:t>klíčová slovesa (instrukce)</a:t>
            </a:r>
          </a:p>
          <a:p>
            <a:r>
              <a:rPr lang="cs-CZ" dirty="0"/>
              <a:t>míra podrobnosti</a:t>
            </a:r>
          </a:p>
          <a:p>
            <a:r>
              <a:rPr lang="cs-CZ" dirty="0" smtClean="0"/>
              <a:t>cíl</a:t>
            </a:r>
          </a:p>
          <a:p>
            <a:endParaRPr lang="cs-CZ" dirty="0" smtClean="0"/>
          </a:p>
          <a:p>
            <a:r>
              <a:rPr lang="cs-CZ" b="1" i="1" dirty="0" smtClean="0"/>
              <a:t>přečíst + podtrhnout všechna substantiva</a:t>
            </a:r>
            <a:endParaRPr lang="cs-CZ" b="1" i="1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45765"/>
            <a:ext cx="2249996" cy="79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25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POSLECH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= receptivní řečová dovednost, která člověku umožňuje vnímat mluvenou řeč a rozumět jejímu obsahu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=  auditivní vnímání </a:t>
            </a:r>
            <a:r>
              <a:rPr lang="cs-CZ" dirty="0" smtClean="0"/>
              <a:t>+ </a:t>
            </a:r>
            <a:r>
              <a:rPr lang="cs-CZ" dirty="0"/>
              <a:t>pochopení obsahu projevu → </a:t>
            </a:r>
            <a:r>
              <a:rPr lang="cs-CZ" b="1" dirty="0"/>
              <a:t>poslech s porozuměním</a:t>
            </a:r>
            <a:endParaRPr lang="cs-CZ" dirty="0"/>
          </a:p>
          <a:p>
            <a:r>
              <a:rPr lang="cs-CZ" dirty="0" smtClean="0"/>
              <a:t>klíčová </a:t>
            </a:r>
            <a:r>
              <a:rPr lang="cs-CZ" dirty="0"/>
              <a:t>dovednost (nejobtížnější)</a:t>
            </a:r>
          </a:p>
          <a:p>
            <a:r>
              <a:rPr lang="cs-CZ" dirty="0" smtClean="0"/>
              <a:t>lze </a:t>
            </a:r>
            <a:r>
              <a:rPr lang="cs-CZ" dirty="0"/>
              <a:t>pracovat se všemi úrovněmi</a:t>
            </a:r>
          </a:p>
          <a:p>
            <a:r>
              <a:rPr lang="cs-CZ" dirty="0" smtClean="0"/>
              <a:t>max</a:t>
            </a:r>
            <a:r>
              <a:rPr lang="cs-CZ" dirty="0"/>
              <a:t>. 10 minut (A1, A2)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76672"/>
            <a:ext cx="792088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7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Formy poslechu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přímý</a:t>
            </a:r>
            <a:r>
              <a:rPr lang="cs-CZ" dirty="0"/>
              <a:t> (nezprostředkovaný</a:t>
            </a:r>
            <a:r>
              <a:rPr lang="cs-CZ" dirty="0" smtClean="0"/>
              <a:t>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bez technických prostředků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+ vizuální percepce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podmínky (tma, hluk, tempo řeči atd.)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neopakovatelnost</a:t>
            </a:r>
          </a:p>
          <a:p>
            <a:r>
              <a:rPr lang="cs-CZ" b="1" dirty="0"/>
              <a:t>nepřímý</a:t>
            </a:r>
            <a:r>
              <a:rPr lang="cs-CZ" dirty="0"/>
              <a:t> (zprostředkovaný</a:t>
            </a:r>
            <a:r>
              <a:rPr lang="cs-CZ" dirty="0" smtClean="0"/>
              <a:t>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prostřednictvím techniky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simultánní x záznam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kvalita techniky + kvalita prostředí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805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Předmět poslechu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běžná konverzace</a:t>
            </a:r>
          </a:p>
          <a:p>
            <a:r>
              <a:rPr lang="cs-CZ" dirty="0" smtClean="0"/>
              <a:t>informace</a:t>
            </a:r>
            <a:endParaRPr lang="cs-CZ" dirty="0"/>
          </a:p>
          <a:p>
            <a:r>
              <a:rPr lang="cs-CZ" dirty="0" smtClean="0"/>
              <a:t>vyprávění</a:t>
            </a:r>
            <a:endParaRPr lang="cs-CZ" dirty="0"/>
          </a:p>
          <a:p>
            <a:r>
              <a:rPr lang="cs-CZ" dirty="0" smtClean="0"/>
              <a:t>veřejný </a:t>
            </a:r>
            <a:r>
              <a:rPr lang="cs-CZ" dirty="0"/>
              <a:t>projev</a:t>
            </a:r>
          </a:p>
          <a:p>
            <a:r>
              <a:rPr lang="cs-CZ" dirty="0" smtClean="0"/>
              <a:t>hlasité čtení</a:t>
            </a:r>
            <a:endParaRPr lang="cs-CZ" dirty="0"/>
          </a:p>
          <a:p>
            <a:r>
              <a:rPr lang="cs-CZ" dirty="0" smtClean="0"/>
              <a:t>umělecký </a:t>
            </a:r>
            <a:r>
              <a:rPr lang="cs-CZ" dirty="0"/>
              <a:t>projev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804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Náročnost poslechu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Faktory:</a:t>
            </a:r>
          </a:p>
          <a:p>
            <a:r>
              <a:rPr lang="cs-CZ" dirty="0" smtClean="0"/>
              <a:t>obsah </a:t>
            </a:r>
            <a:r>
              <a:rPr lang="cs-CZ" dirty="0"/>
              <a:t>projevu</a:t>
            </a:r>
          </a:p>
          <a:p>
            <a:r>
              <a:rPr lang="cs-CZ" dirty="0" smtClean="0"/>
              <a:t>jazyková </a:t>
            </a:r>
            <a:r>
              <a:rPr lang="cs-CZ" dirty="0"/>
              <a:t>stránka projevu</a:t>
            </a:r>
          </a:p>
          <a:p>
            <a:r>
              <a:rPr lang="cs-CZ" dirty="0" smtClean="0"/>
              <a:t>akustická </a:t>
            </a:r>
            <a:r>
              <a:rPr lang="cs-CZ" dirty="0"/>
              <a:t>kvalita projevu</a:t>
            </a:r>
          </a:p>
          <a:p>
            <a:r>
              <a:rPr lang="cs-CZ" dirty="0" smtClean="0"/>
              <a:t>akustická </a:t>
            </a:r>
            <a:r>
              <a:rPr lang="cs-CZ" dirty="0"/>
              <a:t>kvalita </a:t>
            </a:r>
            <a:r>
              <a:rPr lang="cs-CZ" dirty="0" smtClean="0"/>
              <a:t>prostředí</a:t>
            </a:r>
          </a:p>
          <a:p>
            <a:r>
              <a:rPr lang="cs-CZ" dirty="0" smtClean="0"/>
              <a:t>opakovatelnost</a:t>
            </a:r>
          </a:p>
          <a:p>
            <a:r>
              <a:rPr lang="cs-CZ" dirty="0" smtClean="0"/>
              <a:t>zadání úkolu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799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Druhy poslechu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přesným porozuměním</a:t>
            </a:r>
          </a:p>
          <a:p>
            <a:r>
              <a:rPr lang="cs-CZ" dirty="0" smtClean="0"/>
              <a:t>s přibližným porozuměním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klíčová (známá) slova v základním tvaru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klíčová slova v různých formách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porozumění obsahu na základě klíčových slov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porozumění obsahu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41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Klíčová slova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= zásadní pro porozumění obsahu </a:t>
            </a:r>
            <a:r>
              <a:rPr lang="cs-CZ" dirty="0" smtClean="0"/>
              <a:t>sdělení</a:t>
            </a:r>
          </a:p>
          <a:p>
            <a:pPr marL="0" indent="0">
              <a:buNone/>
            </a:pPr>
            <a:r>
              <a:rPr lang="cs-CZ" dirty="0" smtClean="0"/>
              <a:t>x známá slova</a:t>
            </a:r>
          </a:p>
          <a:p>
            <a:r>
              <a:rPr lang="cs-CZ" dirty="0"/>
              <a:t>KS v „základním tvaru“?: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verbum </a:t>
            </a:r>
            <a:r>
              <a:rPr lang="cs-CZ" dirty="0"/>
              <a:t>(indikativ </a:t>
            </a:r>
            <a:r>
              <a:rPr lang="cs-CZ" dirty="0" err="1"/>
              <a:t>prézenta</a:t>
            </a:r>
            <a:r>
              <a:rPr lang="cs-CZ" dirty="0"/>
              <a:t>, préterita a futura aktiva)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KDO → substantiva </a:t>
            </a:r>
            <a:r>
              <a:rPr lang="cs-CZ" dirty="0"/>
              <a:t>(</a:t>
            </a:r>
            <a:r>
              <a:rPr lang="cs-CZ" dirty="0" err="1"/>
              <a:t>Nsg</a:t>
            </a:r>
            <a:r>
              <a:rPr lang="cs-CZ" dirty="0" smtClean="0"/>
              <a:t>)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JAKÝ </a:t>
            </a:r>
            <a:r>
              <a:rPr lang="cs-CZ" dirty="0"/>
              <a:t>→ </a:t>
            </a:r>
            <a:r>
              <a:rPr lang="cs-CZ" dirty="0" smtClean="0"/>
              <a:t>adjektiva </a:t>
            </a:r>
            <a:r>
              <a:rPr lang="cs-CZ" dirty="0"/>
              <a:t>(</a:t>
            </a:r>
            <a:r>
              <a:rPr lang="cs-CZ" dirty="0" err="1" smtClean="0"/>
              <a:t>Nsg</a:t>
            </a:r>
            <a:r>
              <a:rPr lang="cs-CZ" dirty="0" smtClean="0"/>
              <a:t> + rodová </a:t>
            </a:r>
            <a:r>
              <a:rPr lang="cs-CZ" dirty="0" err="1" smtClean="0"/>
              <a:t>dif</a:t>
            </a:r>
            <a:r>
              <a:rPr lang="cs-CZ" dirty="0" smtClean="0"/>
              <a:t>.)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KDY, KDE, KOLIK, JAK + (KAM, ODKUD</a:t>
            </a:r>
            <a:r>
              <a:rPr lang="cs-CZ" dirty="0" smtClean="0"/>
              <a:t>...) → číslovky (</a:t>
            </a:r>
            <a:r>
              <a:rPr lang="cs-CZ" dirty="0" err="1" smtClean="0"/>
              <a:t>Nsg</a:t>
            </a:r>
            <a:r>
              <a:rPr lang="cs-CZ" dirty="0" smtClean="0"/>
              <a:t>), </a:t>
            </a:r>
            <a:r>
              <a:rPr lang="cs-CZ" dirty="0"/>
              <a:t>adverbia, </a:t>
            </a:r>
            <a:r>
              <a:rPr lang="cs-CZ" dirty="0" smtClean="0"/>
              <a:t>substantiva (</a:t>
            </a:r>
            <a:r>
              <a:rPr lang="cs-CZ" dirty="0" err="1" smtClean="0"/>
              <a:t>lexikaliz</a:t>
            </a:r>
            <a:r>
              <a:rPr lang="cs-CZ" dirty="0" smtClean="0"/>
              <a:t>.)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691228"/>
            <a:ext cx="1124998" cy="39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36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Fáze procesu poslechu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auditivní </a:t>
            </a:r>
            <a:r>
              <a:rPr lang="cs-CZ" dirty="0"/>
              <a:t>registrace (slyšení promluvy)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auditivní </a:t>
            </a:r>
            <a:r>
              <a:rPr lang="cs-CZ" dirty="0"/>
              <a:t>asimilace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auditivní </a:t>
            </a:r>
            <a:r>
              <a:rPr lang="cs-CZ" dirty="0"/>
              <a:t>identifikace (jazyk. prostředků)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sémantická </a:t>
            </a:r>
            <a:r>
              <a:rPr lang="cs-CZ" dirty="0"/>
              <a:t>interpretace promluvy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Vlivy:</a:t>
            </a:r>
          </a:p>
          <a:p>
            <a:r>
              <a:rPr lang="cs-CZ" sz="2800" dirty="0" smtClean="0"/>
              <a:t>transfer (negativní = interference)</a:t>
            </a:r>
          </a:p>
          <a:p>
            <a:r>
              <a:rPr lang="cs-CZ" sz="2800" dirty="0" err="1" smtClean="0"/>
              <a:t>expektace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0720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Problémy při poslechu 1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U STUDENTA </a:t>
            </a:r>
          </a:p>
          <a:p>
            <a:r>
              <a:rPr lang="cs-CZ" dirty="0" smtClean="0"/>
              <a:t>porucha sluchu (x citlivost)</a:t>
            </a:r>
          </a:p>
          <a:p>
            <a:r>
              <a:rPr lang="cs-CZ" dirty="0" smtClean="0"/>
              <a:t>nedokonalá </a:t>
            </a:r>
            <a:r>
              <a:rPr lang="cs-CZ" dirty="0"/>
              <a:t>auditivní </a:t>
            </a:r>
            <a:r>
              <a:rPr lang="cs-CZ" dirty="0" smtClean="0"/>
              <a:t>paměť</a:t>
            </a:r>
          </a:p>
          <a:p>
            <a:r>
              <a:rPr lang="cs-CZ" dirty="0" smtClean="0"/>
              <a:t>nedostatečné soustředění</a:t>
            </a:r>
          </a:p>
          <a:p>
            <a:r>
              <a:rPr lang="cs-CZ" dirty="0" smtClean="0"/>
              <a:t>nesprávná </a:t>
            </a:r>
            <a:r>
              <a:rPr lang="cs-CZ" dirty="0"/>
              <a:t>výslovnost studenta (v cizím jazyce) </a:t>
            </a:r>
            <a:endParaRPr lang="cs-CZ" dirty="0" smtClean="0"/>
          </a:p>
          <a:p>
            <a:r>
              <a:rPr lang="cs-CZ" dirty="0" smtClean="0"/>
              <a:t>nižší intelekt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134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Problémy při poslechu </a:t>
            </a:r>
            <a:r>
              <a:rPr lang="cs-CZ" dirty="0" smtClean="0">
                <a:solidFill>
                  <a:srgbClr val="C00000"/>
                </a:solidFill>
              </a:rPr>
              <a:t>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cs-CZ" b="1" dirty="0" smtClean="0"/>
              <a:t>SAMOTNÝ CIZOJAZYČNÝ PROJEV </a:t>
            </a:r>
          </a:p>
          <a:p>
            <a:r>
              <a:rPr lang="cs-CZ" dirty="0" smtClean="0"/>
              <a:t>charakter </a:t>
            </a:r>
            <a:r>
              <a:rPr lang="cs-CZ" dirty="0"/>
              <a:t>cizího </a:t>
            </a:r>
            <a:r>
              <a:rPr lang="cs-CZ" dirty="0" smtClean="0"/>
              <a:t>jazyka </a:t>
            </a:r>
          </a:p>
          <a:p>
            <a:r>
              <a:rPr lang="cs-CZ" dirty="0" smtClean="0"/>
              <a:t>vysoká </a:t>
            </a:r>
            <a:r>
              <a:rPr lang="cs-CZ" dirty="0"/>
              <a:t>náročnost projevu v různých jazyk. </a:t>
            </a:r>
            <a:r>
              <a:rPr lang="cs-CZ" dirty="0" smtClean="0"/>
              <a:t>oblastech</a:t>
            </a:r>
          </a:p>
          <a:p>
            <a:r>
              <a:rPr lang="cs-CZ" dirty="0" smtClean="0"/>
              <a:t>obsahová náročnost</a:t>
            </a:r>
          </a:p>
          <a:p>
            <a:r>
              <a:rPr lang="cs-CZ" dirty="0" smtClean="0"/>
              <a:t>rozsah projevu</a:t>
            </a:r>
          </a:p>
          <a:p>
            <a:r>
              <a:rPr lang="cs-CZ" dirty="0" smtClean="0"/>
              <a:t>špatná </a:t>
            </a:r>
            <a:r>
              <a:rPr lang="cs-CZ" dirty="0"/>
              <a:t>kvalita </a:t>
            </a:r>
            <a:r>
              <a:rPr lang="cs-CZ" dirty="0" smtClean="0"/>
              <a:t>projevu</a:t>
            </a:r>
          </a:p>
          <a:p>
            <a:r>
              <a:rPr lang="cs-CZ" dirty="0" smtClean="0"/>
              <a:t>neopakovatelnost projevu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260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Problémy při poslechu </a:t>
            </a:r>
            <a:r>
              <a:rPr lang="cs-CZ" dirty="0" smtClean="0">
                <a:solidFill>
                  <a:srgbClr val="C00000"/>
                </a:solidFill>
              </a:rPr>
              <a:t>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 startAt="3"/>
            </a:pPr>
            <a:r>
              <a:rPr lang="cs-CZ" b="1" dirty="0" smtClean="0"/>
              <a:t>AKUSTIČNOST PROSTŘEDÍ </a:t>
            </a:r>
          </a:p>
          <a:p>
            <a:pPr lvl="0"/>
            <a:r>
              <a:rPr lang="cs-CZ" dirty="0" smtClean="0"/>
              <a:t>rozměr místnosti, kvalita stěn...</a:t>
            </a:r>
            <a:endParaRPr lang="cs-CZ" dirty="0"/>
          </a:p>
          <a:p>
            <a:pPr lvl="0"/>
            <a:r>
              <a:rPr lang="cs-CZ" dirty="0"/>
              <a:t>umístění zdroje </a:t>
            </a:r>
            <a:r>
              <a:rPr lang="cs-CZ" dirty="0" smtClean="0"/>
              <a:t>poslechu</a:t>
            </a:r>
          </a:p>
          <a:p>
            <a:pPr lvl="0"/>
            <a:r>
              <a:rPr lang="cs-CZ" dirty="0" smtClean="0"/>
              <a:t>umístění studenta</a:t>
            </a:r>
            <a:endParaRPr lang="cs-CZ" dirty="0"/>
          </a:p>
          <a:p>
            <a:pPr lvl="0"/>
            <a:r>
              <a:rPr lang="cs-CZ" dirty="0"/>
              <a:t>hlučnost </a:t>
            </a:r>
            <a:r>
              <a:rPr lang="cs-CZ" dirty="0" smtClean="0"/>
              <a:t>prostředí (vnitřní x vnější)</a:t>
            </a:r>
            <a:endParaRPr lang="cs-CZ" dirty="0"/>
          </a:p>
          <a:p>
            <a:pPr lvl="0"/>
            <a:r>
              <a:rPr lang="cs-CZ" dirty="0"/>
              <a:t>kvalita audiotechniky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869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Problémy při poslechu </a:t>
            </a:r>
            <a:r>
              <a:rPr lang="cs-CZ" dirty="0" smtClean="0">
                <a:solidFill>
                  <a:srgbClr val="C00000"/>
                </a:solidFill>
              </a:rPr>
              <a:t>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 startAt="4"/>
            </a:pPr>
            <a:r>
              <a:rPr lang="cs-CZ" b="1" dirty="0" smtClean="0"/>
              <a:t>VYUČOVACÍ PROCES </a:t>
            </a:r>
          </a:p>
          <a:p>
            <a:pPr lvl="0"/>
            <a:r>
              <a:rPr lang="cs-CZ" dirty="0" smtClean="0"/>
              <a:t>nedostatečnost</a:t>
            </a:r>
            <a:endParaRPr lang="cs-CZ" dirty="0"/>
          </a:p>
          <a:p>
            <a:pPr lvl="0"/>
            <a:r>
              <a:rPr lang="cs-CZ" dirty="0"/>
              <a:t>nesoustavnost</a:t>
            </a:r>
          </a:p>
          <a:p>
            <a:pPr lvl="0"/>
            <a:r>
              <a:rPr lang="cs-CZ" dirty="0"/>
              <a:t>nepřiměřená gradace</a:t>
            </a:r>
          </a:p>
          <a:p>
            <a:pPr lvl="0"/>
            <a:r>
              <a:rPr lang="cs-CZ" dirty="0"/>
              <a:t>vhodnost textu</a:t>
            </a:r>
          </a:p>
          <a:p>
            <a:pPr lvl="0"/>
            <a:r>
              <a:rPr lang="cs-CZ" dirty="0"/>
              <a:t>nadužívání </a:t>
            </a:r>
            <a:r>
              <a:rPr lang="cs-CZ" dirty="0" smtClean="0"/>
              <a:t>mateřštiny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941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Kvalita poslechového materiálu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/>
              <a:t>obsah (přiměřenost, zajímavost)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jazyková </a:t>
            </a:r>
            <a:r>
              <a:rPr lang="cs-CZ" dirty="0"/>
              <a:t>a stylistická stránka projevu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rozsah </a:t>
            </a:r>
            <a:r>
              <a:rPr lang="cs-CZ" dirty="0"/>
              <a:t>poslechového textu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zvuková </a:t>
            </a:r>
            <a:r>
              <a:rPr lang="cs-CZ" dirty="0"/>
              <a:t>kvalita materiálu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366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Postup při poslechových cvičení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b="1" dirty="0" err="1"/>
              <a:t>předposlechové</a:t>
            </a:r>
            <a:r>
              <a:rPr lang="cs-CZ" b="1" dirty="0"/>
              <a:t> aktivity </a:t>
            </a:r>
            <a:endParaRPr lang="cs-CZ" b="1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kontext</a:t>
            </a:r>
            <a:r>
              <a:rPr lang="cs-CZ" dirty="0"/>
              <a:t>, slovní </a:t>
            </a:r>
            <a:r>
              <a:rPr lang="cs-CZ" dirty="0" smtClean="0"/>
              <a:t>zásoba</a:t>
            </a:r>
            <a:endParaRPr lang="cs-CZ" sz="2400" dirty="0"/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průvodní (instrukce </a:t>
            </a:r>
            <a:r>
              <a:rPr lang="cs-CZ" dirty="0" smtClean="0"/>
              <a:t>učitele)</a:t>
            </a:r>
            <a:endParaRPr lang="cs-CZ" sz="2400" dirty="0"/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průpravné </a:t>
            </a:r>
            <a:r>
              <a:rPr lang="cs-CZ" dirty="0"/>
              <a:t>(</a:t>
            </a:r>
            <a:r>
              <a:rPr lang="cs-CZ" dirty="0" smtClean="0"/>
              <a:t>jazyková)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smtClean="0"/>
              <a:t>doplňkové (kontext)</a:t>
            </a:r>
            <a:endParaRPr lang="cs-CZ" dirty="0"/>
          </a:p>
          <a:p>
            <a:pPr marL="514350" lvl="0" indent="-514350">
              <a:buFont typeface="+mj-lt"/>
              <a:buAutoNum type="arabicPeriod"/>
            </a:pPr>
            <a:r>
              <a:rPr lang="cs-CZ" b="1" dirty="0"/>
              <a:t>vlastní poslechové aktivity </a:t>
            </a:r>
            <a:endParaRPr lang="cs-CZ" sz="2800" b="1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/>
              <a:t>(analytická a kurzorická</a:t>
            </a:r>
            <a:r>
              <a:rPr lang="cs-CZ" dirty="0" smtClean="0"/>
              <a:t>) → typy aktivit</a:t>
            </a:r>
            <a:endParaRPr lang="cs-CZ" sz="2400" dirty="0"/>
          </a:p>
          <a:p>
            <a:pPr marL="514350" lvl="0" indent="-514350">
              <a:buFont typeface="+mj-lt"/>
              <a:buAutoNum type="arabicPeriod"/>
            </a:pPr>
            <a:r>
              <a:rPr lang="cs-CZ" b="1" dirty="0" err="1" smtClean="0"/>
              <a:t>poposlechové</a:t>
            </a:r>
            <a:r>
              <a:rPr lang="cs-CZ" b="1" dirty="0" smtClean="0"/>
              <a:t> </a:t>
            </a:r>
            <a:r>
              <a:rPr lang="cs-CZ" b="1" dirty="0"/>
              <a:t>aktivity </a:t>
            </a:r>
            <a:endParaRPr lang="cs-CZ" b="1" dirty="0" smtClean="0"/>
          </a:p>
          <a:p>
            <a:pPr marL="857250" lvl="1" indent="-457200">
              <a:buFont typeface="Wingdings" panose="05000000000000000000" pitchFamily="2" charset="2"/>
              <a:buChar char="§"/>
            </a:pPr>
            <a:r>
              <a:rPr lang="cs-CZ" dirty="0" smtClean="0"/>
              <a:t>po poslechu (paměť x poznámky</a:t>
            </a:r>
            <a:r>
              <a:rPr lang="cs-CZ" dirty="0"/>
              <a:t> </a:t>
            </a:r>
            <a:r>
              <a:rPr lang="cs-CZ" dirty="0" smtClean="0"/>
              <a:t>x celý projev) → typy aktivit</a:t>
            </a:r>
          </a:p>
          <a:p>
            <a:pPr marL="857250" lvl="1" indent="-457200">
              <a:buFont typeface="Wingdings" panose="05000000000000000000" pitchFamily="2" charset="2"/>
              <a:buChar char="§"/>
            </a:pPr>
            <a:r>
              <a:rPr lang="cs-CZ" dirty="0" smtClean="0"/>
              <a:t>poslední poslech!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758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768752" cy="1143000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Poslech - aktivity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receptivní x produktivní</a:t>
            </a:r>
          </a:p>
          <a:p>
            <a:r>
              <a:rPr lang="cs-CZ" dirty="0"/>
              <a:t>klíčová slovesa (instrukce)</a:t>
            </a:r>
          </a:p>
          <a:p>
            <a:r>
              <a:rPr lang="cs-CZ" dirty="0"/>
              <a:t>míra podrobnosti</a:t>
            </a:r>
          </a:p>
          <a:p>
            <a:r>
              <a:rPr lang="cs-CZ" dirty="0" smtClean="0"/>
              <a:t>cíl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i="1" dirty="0" smtClean="0"/>
              <a:t>poslechnout + označit správnou odpověď</a:t>
            </a:r>
            <a:endParaRPr lang="cs-CZ" b="1" i="1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45765"/>
            <a:ext cx="2249996" cy="79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39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PSANÍ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/>
              <a:t>= produktivní řečová dovednost, které se využívá k vyjadřování myšlenkových obsahů v procesu komunikace</a:t>
            </a:r>
            <a:endParaRPr lang="cs-CZ" dirty="0"/>
          </a:p>
          <a:p>
            <a:r>
              <a:rPr lang="cs-CZ" dirty="0"/>
              <a:t>písmo a pravopis </a:t>
            </a:r>
            <a:r>
              <a:rPr lang="cs-CZ" dirty="0" smtClean="0"/>
              <a:t>= pouze </a:t>
            </a:r>
            <a:r>
              <a:rPr lang="cs-CZ" dirty="0"/>
              <a:t>prostředky realizace písemného </a:t>
            </a:r>
            <a:r>
              <a:rPr lang="cs-CZ" dirty="0" smtClean="0"/>
              <a:t>projevu (x mluvení)</a:t>
            </a:r>
          </a:p>
          <a:p>
            <a:r>
              <a:rPr lang="cs-CZ" dirty="0"/>
              <a:t>užití: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zaznamenávání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styly: odborný, publicistický, administrativní, umělecký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smíšené formy </a:t>
            </a:r>
            <a:r>
              <a:rPr lang="cs-CZ" dirty="0" smtClean="0"/>
              <a:t>(SMS, e-mail, chat, komentáře)</a:t>
            </a:r>
          </a:p>
          <a:p>
            <a:pPr marL="457200" lvl="1" indent="0">
              <a:buNone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76672"/>
            <a:ext cx="792000" cy="78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80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Psaní – výhody a nevýhody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987077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268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Formy nácviku psaní 1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a</a:t>
            </a:r>
            <a:r>
              <a:rPr lang="cs-CZ" dirty="0"/>
              <a:t>) opis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prostý </a:t>
            </a:r>
            <a:endParaRPr lang="cs-CZ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</a:t>
            </a:r>
            <a:r>
              <a:rPr lang="cs-CZ" dirty="0"/>
              <a:t> doplňováním (lexikálních) prvků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</a:t>
            </a:r>
            <a:r>
              <a:rPr lang="cs-CZ" dirty="0"/>
              <a:t> obměňováním (gramatických) prvků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</a:t>
            </a:r>
            <a:r>
              <a:rPr lang="cs-CZ" dirty="0"/>
              <a:t> doplňováním z výchozího textu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 </a:t>
            </a:r>
            <a:r>
              <a:rPr lang="cs-CZ" dirty="0"/>
              <a:t>logickým řazením úseků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s</a:t>
            </a:r>
            <a:r>
              <a:rPr lang="cs-CZ" dirty="0"/>
              <a:t> doplňováním neukončených vět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vypisování </a:t>
            </a:r>
            <a:r>
              <a:rPr lang="cs-CZ" dirty="0"/>
              <a:t>konkrétních informací </a:t>
            </a:r>
          </a:p>
        </p:txBody>
      </p:sp>
    </p:spTree>
    <p:extLst>
      <p:ext uri="{BB962C8B-B14F-4D97-AF65-F5344CB8AC3E}">
        <p14:creationId xmlns:p14="http://schemas.microsoft.com/office/powerpoint/2010/main" val="12677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Formy nácviku psaní </a:t>
            </a:r>
            <a:r>
              <a:rPr lang="cs-CZ" dirty="0" smtClean="0">
                <a:solidFill>
                  <a:srgbClr val="C00000"/>
                </a:solidFill>
              </a:rPr>
              <a:t>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b) další reproduktivní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formulování </a:t>
            </a:r>
            <a:r>
              <a:rPr lang="cs-CZ" dirty="0"/>
              <a:t>nadpisu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vypisování </a:t>
            </a:r>
            <a:r>
              <a:rPr lang="cs-CZ" dirty="0"/>
              <a:t>základního obsahu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formulování </a:t>
            </a:r>
            <a:r>
              <a:rPr lang="cs-CZ" dirty="0"/>
              <a:t>odpovědí na otázky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formulování </a:t>
            </a:r>
            <a:r>
              <a:rPr lang="cs-CZ" dirty="0"/>
              <a:t>otázek k textu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doslovná </a:t>
            </a:r>
            <a:r>
              <a:rPr lang="cs-CZ" dirty="0"/>
              <a:t>reprodukce úryvku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reprodukce </a:t>
            </a:r>
            <a:r>
              <a:rPr lang="cs-CZ" dirty="0"/>
              <a:t>obsahu bez písemné opory </a:t>
            </a:r>
          </a:p>
          <a:p>
            <a:pPr marL="0" indent="0">
              <a:buNone/>
            </a:pPr>
            <a:r>
              <a:rPr lang="cs-CZ" dirty="0"/>
              <a:t>c) diktáty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247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Formy nácviku psaní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d) produktivní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vyplňování formulářů</a:t>
            </a:r>
            <a:endParaRPr lang="cs-CZ" sz="2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formulace </a:t>
            </a:r>
            <a:r>
              <a:rPr lang="cs-CZ" dirty="0"/>
              <a:t>přání, pozdravů</a:t>
            </a:r>
            <a:endParaRPr lang="cs-CZ" sz="2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tvoření </a:t>
            </a:r>
            <a:r>
              <a:rPr lang="cs-CZ" dirty="0"/>
              <a:t>vět na daná slova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formulování </a:t>
            </a:r>
            <a:r>
              <a:rPr lang="cs-CZ" dirty="0"/>
              <a:t>vlastních odpovědí na otázky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formulování </a:t>
            </a:r>
            <a:r>
              <a:rPr lang="cs-CZ" dirty="0"/>
              <a:t>vlastních otázek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formulování </a:t>
            </a:r>
            <a:r>
              <a:rPr lang="cs-CZ" dirty="0"/>
              <a:t>vlastních postojů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formulování </a:t>
            </a:r>
            <a:r>
              <a:rPr lang="cs-CZ" dirty="0"/>
              <a:t>vlastních názorů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reakce </a:t>
            </a:r>
            <a:r>
              <a:rPr lang="cs-CZ" dirty="0"/>
              <a:t>na stimuly z grafických </a:t>
            </a:r>
            <a:r>
              <a:rPr lang="cs-CZ" dirty="0" smtClean="0"/>
              <a:t>doplňků</a:t>
            </a:r>
            <a:endParaRPr lang="cs-CZ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psaní </a:t>
            </a:r>
            <a:r>
              <a:rPr lang="cs-CZ" dirty="0"/>
              <a:t>dopisů, vyprávění, popisů, charakteristik, úvah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654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Poznámky k psaní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rozdíl </a:t>
            </a:r>
            <a:r>
              <a:rPr lang="cs-CZ" dirty="0"/>
              <a:t>mezi ústním a písemným vyjadřováním </a:t>
            </a:r>
          </a:p>
          <a:p>
            <a:r>
              <a:rPr lang="cs-CZ" dirty="0" smtClean="0"/>
              <a:t>psaná jazyková </a:t>
            </a:r>
            <a:r>
              <a:rPr lang="cs-CZ" dirty="0"/>
              <a:t>cvičení </a:t>
            </a:r>
            <a:r>
              <a:rPr lang="cs-CZ" dirty="0" smtClean="0"/>
              <a:t>x rozvíjení </a:t>
            </a:r>
            <a:r>
              <a:rPr lang="cs-CZ" dirty="0"/>
              <a:t>ŘD psaní</a:t>
            </a:r>
          </a:p>
          <a:p>
            <a:r>
              <a:rPr lang="cs-CZ" dirty="0" smtClean="0"/>
              <a:t>gradace náročnosti</a:t>
            </a:r>
            <a:r>
              <a:rPr lang="cs-CZ" dirty="0"/>
              <a:t> </a:t>
            </a:r>
            <a:r>
              <a:rPr lang="cs-CZ" dirty="0" smtClean="0"/>
              <a:t>(cvičení </a:t>
            </a:r>
            <a:r>
              <a:rPr lang="cs-CZ" dirty="0"/>
              <a:t>reproduktivní </a:t>
            </a:r>
            <a:r>
              <a:rPr lang="cs-CZ" dirty="0" smtClean="0"/>
              <a:t>→ </a:t>
            </a:r>
            <a:r>
              <a:rPr lang="cs-CZ" dirty="0"/>
              <a:t>produktivní)</a:t>
            </a:r>
          </a:p>
          <a:p>
            <a:r>
              <a:rPr lang="cs-CZ" dirty="0" smtClean="0"/>
              <a:t>vhodné </a:t>
            </a:r>
            <a:r>
              <a:rPr lang="cs-CZ" dirty="0"/>
              <a:t>texty (</a:t>
            </a:r>
            <a:r>
              <a:rPr lang="cs-CZ" dirty="0" smtClean="0"/>
              <a:t>monologické)</a:t>
            </a:r>
            <a:endParaRPr lang="cs-CZ" dirty="0"/>
          </a:p>
          <a:p>
            <a:r>
              <a:rPr lang="cs-CZ" dirty="0" smtClean="0"/>
              <a:t>dovednost samostatně používat slovník, mluvnické </a:t>
            </a:r>
            <a:r>
              <a:rPr lang="cs-CZ" dirty="0"/>
              <a:t>a </a:t>
            </a:r>
            <a:r>
              <a:rPr lang="cs-CZ" dirty="0" smtClean="0"/>
              <a:t>jiné příručky</a:t>
            </a:r>
          </a:p>
          <a:p>
            <a:r>
              <a:rPr lang="cs-CZ" dirty="0" smtClean="0"/>
              <a:t>zadání úkolů (čas/počet slov + podmínky)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982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768752" cy="1143000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Psaní - aktivity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receptivní x produktivní</a:t>
            </a:r>
          </a:p>
          <a:p>
            <a:r>
              <a:rPr lang="cs-CZ" dirty="0"/>
              <a:t>klíčová slovesa (instrukce)</a:t>
            </a:r>
          </a:p>
          <a:p>
            <a:r>
              <a:rPr lang="cs-CZ" dirty="0"/>
              <a:t>míra podrobnosti</a:t>
            </a:r>
          </a:p>
          <a:p>
            <a:r>
              <a:rPr lang="cs-CZ" dirty="0" smtClean="0"/>
              <a:t>cíl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i="1" dirty="0" smtClean="0"/>
              <a:t>napište + svůj názor na sdělení ve druhém odstavci textu </a:t>
            </a:r>
            <a:endParaRPr lang="cs-CZ" b="1" i="1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45765"/>
            <a:ext cx="2249996" cy="79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30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67128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MLUVENÍ – ÚSTNÍ PROJEV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= produktivní řečová dovednost, která slouží k vyjadřování myšlenkových obsahů v procesu komunikace pomocí adekvátních jazykových prostředků v jejich zvukové podobě</a:t>
            </a:r>
            <a:endParaRPr lang="cs-CZ" dirty="0"/>
          </a:p>
          <a:p>
            <a:r>
              <a:rPr lang="cs-CZ" dirty="0" smtClean="0"/>
              <a:t>primární dovednost</a:t>
            </a:r>
          </a:p>
          <a:p>
            <a:r>
              <a:rPr lang="cs-CZ" dirty="0" smtClean="0"/>
              <a:t>mluvená x psaná forma jazyka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76672"/>
            <a:ext cx="792000" cy="78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Fáze mluvení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162813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675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Proces komunikace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669371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bláček 5"/>
          <p:cNvSpPr/>
          <p:nvPr/>
        </p:nvSpPr>
        <p:spPr>
          <a:xfrm>
            <a:off x="611560" y="1484784"/>
            <a:ext cx="2016224" cy="108012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KOMPETENCE NEJAZYKOVÉ</a:t>
            </a:r>
            <a:endParaRPr lang="cs-CZ" sz="1400" b="1" dirty="0"/>
          </a:p>
        </p:txBody>
      </p:sp>
      <p:sp>
        <p:nvSpPr>
          <p:cNvPr id="7" name="Obláček 6"/>
          <p:cNvSpPr/>
          <p:nvPr/>
        </p:nvSpPr>
        <p:spPr>
          <a:xfrm>
            <a:off x="6732240" y="1627245"/>
            <a:ext cx="1872208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KOMPETENCE</a:t>
            </a:r>
          </a:p>
          <a:p>
            <a:pPr algn="ctr"/>
            <a:r>
              <a:rPr lang="cs-CZ" sz="1400" b="1" dirty="0" smtClean="0"/>
              <a:t>JAZYKOVÉ</a:t>
            </a:r>
            <a:endParaRPr lang="cs-CZ" sz="1400" b="1" dirty="0"/>
          </a:p>
        </p:txBody>
      </p:sp>
      <p:sp>
        <p:nvSpPr>
          <p:cNvPr id="8" name="Obláček 7"/>
          <p:cNvSpPr/>
          <p:nvPr/>
        </p:nvSpPr>
        <p:spPr>
          <a:xfrm>
            <a:off x="467544" y="3310136"/>
            <a:ext cx="1656184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PROSTŘEDÍ</a:t>
            </a:r>
            <a:endParaRPr lang="cs-CZ" sz="1400" b="1" dirty="0"/>
          </a:p>
        </p:txBody>
      </p:sp>
      <p:sp>
        <p:nvSpPr>
          <p:cNvPr id="9" name="Obláček 8"/>
          <p:cNvSpPr/>
          <p:nvPr/>
        </p:nvSpPr>
        <p:spPr>
          <a:xfrm>
            <a:off x="899592" y="5301208"/>
            <a:ext cx="2016224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INTERFERENCE</a:t>
            </a:r>
            <a:endParaRPr lang="cs-CZ" sz="1400" b="1" dirty="0"/>
          </a:p>
        </p:txBody>
      </p:sp>
      <p:sp>
        <p:nvSpPr>
          <p:cNvPr id="10" name="Obláček 9"/>
          <p:cNvSpPr/>
          <p:nvPr/>
        </p:nvSpPr>
        <p:spPr>
          <a:xfrm>
            <a:off x="3635896" y="3261556"/>
            <a:ext cx="1800200" cy="103326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PSYCHOLOG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1" name="Obláček 10"/>
          <p:cNvSpPr/>
          <p:nvPr/>
        </p:nvSpPr>
        <p:spPr>
          <a:xfrm>
            <a:off x="6732240" y="5301208"/>
            <a:ext cx="1368152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12" name="Obláček 11"/>
          <p:cNvSpPr/>
          <p:nvPr/>
        </p:nvSpPr>
        <p:spPr>
          <a:xfrm>
            <a:off x="7092280" y="3358716"/>
            <a:ext cx="1368152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/>
              <a:t>INTELEKT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212538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Postup nácviku mluvení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řeč </a:t>
            </a:r>
            <a:r>
              <a:rPr lang="cs-CZ" dirty="0"/>
              <a:t>učitele = zákl. pramen</a:t>
            </a:r>
          </a:p>
          <a:p>
            <a:r>
              <a:rPr lang="cs-CZ" dirty="0" smtClean="0"/>
              <a:t>„</a:t>
            </a:r>
            <a:r>
              <a:rPr lang="cs-CZ" dirty="0" err="1"/>
              <a:t>mikrojazyk</a:t>
            </a:r>
            <a:r>
              <a:rPr lang="cs-CZ" dirty="0"/>
              <a:t>“ = redukovaná forma cizího jazyka</a:t>
            </a:r>
          </a:p>
          <a:p>
            <a:r>
              <a:rPr lang="cs-CZ" dirty="0" smtClean="0"/>
              <a:t>prostředky stylově neutrální</a:t>
            </a:r>
          </a:p>
          <a:p>
            <a:r>
              <a:rPr lang="cs-CZ" b="1" dirty="0" smtClean="0"/>
              <a:t>postupná </a:t>
            </a:r>
            <a:r>
              <a:rPr lang="cs-CZ" b="1" dirty="0"/>
              <a:t>gradace </a:t>
            </a:r>
            <a:endParaRPr lang="cs-CZ" b="1" dirty="0" smtClean="0"/>
          </a:p>
          <a:p>
            <a:r>
              <a:rPr lang="cs-CZ" dirty="0" smtClean="0"/>
              <a:t>monolog → dialog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364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Typy cvičení – podle obtížnosti 1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průpravná</a:t>
            </a:r>
          </a:p>
          <a:p>
            <a:pPr marL="857250" lvl="1" indent="-457200">
              <a:buFont typeface="Wingdings" panose="05000000000000000000" pitchFamily="2" charset="2"/>
              <a:buChar char="§"/>
            </a:pPr>
            <a:r>
              <a:rPr lang="cs-CZ" dirty="0" err="1"/>
              <a:t>předřečová</a:t>
            </a:r>
            <a:r>
              <a:rPr lang="cs-CZ" dirty="0"/>
              <a:t> </a:t>
            </a:r>
            <a:r>
              <a:rPr lang="cs-CZ" dirty="0" smtClean="0"/>
              <a:t>= automatizace </a:t>
            </a:r>
            <a:r>
              <a:rPr lang="cs-CZ" dirty="0"/>
              <a:t>jazyk. prostředků</a:t>
            </a:r>
          </a:p>
          <a:p>
            <a:pPr marL="857250" lvl="1" indent="-457200">
              <a:buFont typeface="Wingdings" panose="05000000000000000000" pitchFamily="2" charset="2"/>
              <a:buChar char="§"/>
            </a:pPr>
            <a:r>
              <a:rPr lang="cs-CZ" dirty="0" smtClean="0"/>
              <a:t>jazyková </a:t>
            </a:r>
            <a:r>
              <a:rPr lang="cs-CZ" dirty="0"/>
              <a:t>(fonetická, lexikální, gramatická)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reprodukční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otázky </a:t>
            </a:r>
            <a:r>
              <a:rPr lang="cs-CZ" dirty="0"/>
              <a:t>a </a:t>
            </a:r>
            <a:r>
              <a:rPr lang="cs-CZ" dirty="0" smtClean="0"/>
              <a:t>odpovědi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souvislá </a:t>
            </a:r>
            <a:r>
              <a:rPr lang="cs-CZ" dirty="0"/>
              <a:t>monologická reprodukce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reprodukce </a:t>
            </a:r>
            <a:r>
              <a:rPr lang="cs-CZ" dirty="0"/>
              <a:t>dialogů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6861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Typy cvičení – podle obtížnosti </a:t>
            </a:r>
            <a:r>
              <a:rPr lang="cs-CZ" dirty="0" smtClean="0">
                <a:solidFill>
                  <a:srgbClr val="C00000"/>
                </a:solidFill>
              </a:rPr>
              <a:t>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 startAt="3"/>
            </a:pPr>
            <a:r>
              <a:rPr lang="cs-CZ" dirty="0" smtClean="0"/>
              <a:t>produkční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individualizované </a:t>
            </a:r>
            <a:r>
              <a:rPr lang="cs-CZ" dirty="0"/>
              <a:t>otázky a odpovědi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individualizované monologické projevy</a:t>
            </a:r>
            <a:endParaRPr lang="cs-CZ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samostatné </a:t>
            </a:r>
            <a:r>
              <a:rPr lang="cs-CZ" dirty="0"/>
              <a:t>dialogy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nácvik konverzace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err="1" smtClean="0"/>
              <a:t>minidialogy</a:t>
            </a:r>
            <a:r>
              <a:rPr lang="cs-CZ" dirty="0" smtClean="0"/>
              <a:t> → diskuze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97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768752" cy="1143000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Mluvení - aktivity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receptivní x produktivní</a:t>
            </a:r>
          </a:p>
          <a:p>
            <a:r>
              <a:rPr lang="cs-CZ" dirty="0"/>
              <a:t>klíčová slovesa (instrukce)</a:t>
            </a:r>
          </a:p>
          <a:p>
            <a:r>
              <a:rPr lang="cs-CZ" dirty="0"/>
              <a:t>míra podrobnosti</a:t>
            </a:r>
          </a:p>
          <a:p>
            <a:r>
              <a:rPr lang="cs-CZ" dirty="0" smtClean="0"/>
              <a:t>cíl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i="1" dirty="0" smtClean="0"/>
              <a:t>domluvte se + na společné dovolené (kde, kdy, jak dlouho, co s sebou, koho s sebou...)</a:t>
            </a:r>
            <a:endParaRPr lang="cs-CZ" b="1" i="1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45765"/>
            <a:ext cx="2249996" cy="79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02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PŘEKLAD A TLUMOČENÍ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= převod sdělení textu z výchozího jazyka do cílového, a to s maximálně možným zachováním obsahové informace, </a:t>
            </a:r>
            <a:r>
              <a:rPr lang="cs-CZ" b="1" dirty="0" smtClean="0"/>
              <a:t>jazykových prostředků </a:t>
            </a:r>
            <a:r>
              <a:rPr lang="cs-CZ" b="1" dirty="0"/>
              <a:t>a stylistického zabarvení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/>
              <a:t>cílová dovednost i prostředek </a:t>
            </a:r>
            <a:r>
              <a:rPr lang="cs-CZ" dirty="0" smtClean="0"/>
              <a:t>výuky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trojí deformace v komunikačním procesu → ZNAČNÁ OBTÍŽNOST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427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Proces komunikace při P/T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211842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364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Překlad x tlumočení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 = </a:t>
            </a:r>
            <a:r>
              <a:rPr lang="cs-CZ" dirty="0"/>
              <a:t>výchozí i cílový jazyk jsou v písemné formě</a:t>
            </a:r>
          </a:p>
          <a:p>
            <a:pPr marL="0" indent="0">
              <a:buNone/>
            </a:pPr>
            <a:r>
              <a:rPr lang="cs-CZ" dirty="0" smtClean="0"/>
              <a:t>T </a:t>
            </a:r>
            <a:r>
              <a:rPr lang="cs-CZ" dirty="0"/>
              <a:t>= výchozí i cílový jazyk jsou v ústní </a:t>
            </a:r>
            <a:r>
              <a:rPr lang="cs-CZ" dirty="0" smtClean="0"/>
              <a:t>podobě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smíšené </a:t>
            </a:r>
            <a:r>
              <a:rPr lang="cs-CZ" dirty="0"/>
              <a:t>formy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P: příprava x přesnost</a:t>
            </a:r>
          </a:p>
          <a:p>
            <a:pPr marL="0" indent="0">
              <a:buNone/>
            </a:pPr>
            <a:r>
              <a:rPr lang="cs-CZ" dirty="0" smtClean="0"/>
              <a:t>T: časová tíseň, pomůcky x volnější převod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240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1019</Words>
  <Application>Microsoft Office PowerPoint</Application>
  <PresentationFormat>Předvádění na obrazovce (4:3)</PresentationFormat>
  <Paragraphs>344</Paragraphs>
  <Slides>46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47" baseType="lpstr">
      <vt:lpstr>Motiv systému Office</vt:lpstr>
      <vt:lpstr>Řečové dovednosti</vt:lpstr>
      <vt:lpstr>Řečové dovednosti (ŘD)</vt:lpstr>
      <vt:lpstr>Druhy ŘD</vt:lpstr>
      <vt:lpstr>Osvojování ŘD</vt:lpstr>
      <vt:lpstr>ČTENÍ</vt:lpstr>
      <vt:lpstr>Podoby a cíle čtení</vt:lpstr>
      <vt:lpstr>Fáze procesu čtení 1</vt:lpstr>
      <vt:lpstr>Fáze procesu čtení 2</vt:lpstr>
      <vt:lpstr>Fáze procesu čtení 3</vt:lpstr>
      <vt:lpstr>Fáze procesu čtení 4</vt:lpstr>
      <vt:lpstr>Druhy čtení</vt:lpstr>
      <vt:lpstr>Druhy čtecích textů</vt:lpstr>
      <vt:lpstr>Jazykový odhad při čtení</vt:lpstr>
      <vt:lpstr>Poznámky ke čtení</vt:lpstr>
      <vt:lpstr>Čtení – aktivity </vt:lpstr>
      <vt:lpstr>POSLECH</vt:lpstr>
      <vt:lpstr>Formy poslechu</vt:lpstr>
      <vt:lpstr>Předmět poslechu</vt:lpstr>
      <vt:lpstr>Náročnost poslechu</vt:lpstr>
      <vt:lpstr>Druhy poslechu</vt:lpstr>
      <vt:lpstr>Klíčová slova</vt:lpstr>
      <vt:lpstr>Fáze procesu poslechu</vt:lpstr>
      <vt:lpstr>Problémy při poslechu 1</vt:lpstr>
      <vt:lpstr>Problémy při poslechu 2</vt:lpstr>
      <vt:lpstr>Problémy při poslechu 3</vt:lpstr>
      <vt:lpstr>Problémy při poslechu 4</vt:lpstr>
      <vt:lpstr>Kvalita poslechového materiálu</vt:lpstr>
      <vt:lpstr>Postup při poslechových cvičení</vt:lpstr>
      <vt:lpstr>Poslech - aktivity</vt:lpstr>
      <vt:lpstr>PSANÍ</vt:lpstr>
      <vt:lpstr>Psaní – výhody a nevýhody</vt:lpstr>
      <vt:lpstr>Formy nácviku psaní 1</vt:lpstr>
      <vt:lpstr>Formy nácviku psaní 2</vt:lpstr>
      <vt:lpstr>Formy nácviku psaní 3</vt:lpstr>
      <vt:lpstr>Poznámky k psaní</vt:lpstr>
      <vt:lpstr>Psaní - aktivity </vt:lpstr>
      <vt:lpstr>MLUVENÍ – ÚSTNÍ PROJEV</vt:lpstr>
      <vt:lpstr>Fáze mluvení</vt:lpstr>
      <vt:lpstr>Proces komunikace</vt:lpstr>
      <vt:lpstr>Postup nácviku mluvení</vt:lpstr>
      <vt:lpstr>Typy cvičení – podle obtížnosti 1</vt:lpstr>
      <vt:lpstr>Typy cvičení – podle obtížnosti 2</vt:lpstr>
      <vt:lpstr>Mluvení - aktivity </vt:lpstr>
      <vt:lpstr>PŘEKLAD A TLUMOČENÍ</vt:lpstr>
      <vt:lpstr>Proces komunikace při P/T</vt:lpstr>
      <vt:lpstr>Překlad x tlumočení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machackova</dc:creator>
  <cp:lastModifiedBy>machackova</cp:lastModifiedBy>
  <cp:revision>58</cp:revision>
  <dcterms:created xsi:type="dcterms:W3CDTF">2017-03-13T21:19:42Z</dcterms:created>
  <dcterms:modified xsi:type="dcterms:W3CDTF">2017-03-17T09:48:47Z</dcterms:modified>
</cp:coreProperties>
</file>