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hyperlink" Target="https://www.youtube.com/watch?v=B0-dYvim6WU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QmmuzWzbusc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youtube.com/watch?v=JWIa57zvQaU" TargetMode="Externa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https://www.youtube.com/watch?v=ghkbYhpZjsE" TargetMode="External"/><Relationship Id="rId5" Type="http://schemas.openxmlformats.org/officeDocument/2006/relationships/hyperlink" Target="https://www.youtube.com/watch?v=dY6tSwpcwmE" TargetMode="External"/><Relationship Id="rId4" Type="http://schemas.openxmlformats.org/officeDocument/2006/relationships/hyperlink" Target="https://www.youtube.com/watch?v=JGPljRl4GW8" TargetMode="Externa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mvTb7Q7lvPU" TargetMode="External"/><Relationship Id="rId5" Type="http://schemas.openxmlformats.org/officeDocument/2006/relationships/hyperlink" Target="https://www.youtube.com/watch?v=GnNallY3ric" TargetMode="External"/><Relationship Id="rId4" Type="http://schemas.openxmlformats.org/officeDocument/2006/relationships/hyperlink" Target="https://www.youtube.com/watch?v=0id_MGJ_04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www.youtube.com/watch?v=5WM9Mu6Ehxs" TargetMode="External"/><Relationship Id="rId5" Type="http://schemas.openxmlformats.org/officeDocument/2006/relationships/hyperlink" Target="https://www.youtube.com/watch?v=yi059S3R6ZQ" TargetMode="External"/><Relationship Id="rId4" Type="http://schemas.openxmlformats.org/officeDocument/2006/relationships/hyperlink" Target="https://www.youtube.com/watch?v=4m2YT-PIkEc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www.youtube.com/watch?v=EQGJk4kamIQ" TargetMode="External"/><Relationship Id="rId5" Type="http://schemas.openxmlformats.org/officeDocument/2006/relationships/hyperlink" Target="https://www.youtube.com/watch?v=aGm7dOuqLMo" TargetMode="External"/><Relationship Id="rId4" Type="http://schemas.openxmlformats.org/officeDocument/2006/relationships/hyperlink" Target="https://www.youtube.com/watch?v=3Euh4lCyOe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hyperlink" Target="https://www.youtube.com/watch?v=kS2tlqLMeuk" TargetMode="External"/><Relationship Id="rId5" Type="http://schemas.openxmlformats.org/officeDocument/2006/relationships/hyperlink" Target="https://www.youtube.com/watch?v=udpVICVTQrQ" TargetMode="External"/><Relationship Id="rId4" Type="http://schemas.openxmlformats.org/officeDocument/2006/relationships/hyperlink" Target="https://www.youtube.com/watch?v=h04lOmMyAMo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cap="none" dirty="0" smtClean="0"/>
              <a:t>Novodobé OH 1968 - 1984</a:t>
            </a:r>
            <a:endParaRPr lang="cs-CZ" cap="none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cap="none" dirty="0" smtClean="0"/>
              <a:t>Charakteristika etapy, hvězdy her</a:t>
            </a:r>
          </a:p>
          <a:p>
            <a:r>
              <a:rPr lang="cs-CZ" sz="2800" cap="none" dirty="0" smtClean="0">
                <a:hlinkClick r:id="rId4"/>
              </a:rPr>
              <a:t>https://www.youtube.com/watch?v=B0-dYvim6WU</a:t>
            </a:r>
            <a:endParaRPr lang="cs-CZ" sz="2800" cap="none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29051" y="196426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71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95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 1968 </a:t>
            </a:r>
            <a:r>
              <a:rPr lang="cs-CZ" dirty="0" err="1" smtClean="0"/>
              <a:t>Mexico</a:t>
            </a:r>
            <a:r>
              <a:rPr lang="cs-CZ" dirty="0" smtClean="0"/>
              <a:t> city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1" y="1711235"/>
            <a:ext cx="10131425" cy="40799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Věra Čáslavská: </a:t>
            </a:r>
            <a:r>
              <a:rPr lang="cs-CZ" sz="2400" dirty="0" smtClean="0">
                <a:hlinkClick r:id="rId4"/>
              </a:rPr>
              <a:t>https://www.youtube.com/watch?v=JGPljRl4GW8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Richard „</a:t>
            </a:r>
            <a:r>
              <a:rPr lang="cs-CZ" sz="2400" dirty="0" err="1" smtClean="0"/>
              <a:t>Dick</a:t>
            </a:r>
            <a:r>
              <a:rPr lang="cs-CZ" sz="2400" dirty="0" smtClean="0"/>
              <a:t>“ </a:t>
            </a:r>
            <a:r>
              <a:rPr lang="cs-CZ" sz="2400" dirty="0" err="1" smtClean="0"/>
              <a:t>Fostbury</a:t>
            </a:r>
            <a:r>
              <a:rPr lang="cs-CZ" sz="2400" dirty="0" smtClean="0"/>
              <a:t>: </a:t>
            </a:r>
            <a:r>
              <a:rPr lang="cs-CZ" sz="2400" dirty="0" smtClean="0">
                <a:hlinkClick r:id="rId5"/>
              </a:rPr>
              <a:t>https://www.youtube.com/watch?v=dY6tSwpcwmE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Robert „Bob“ </a:t>
            </a:r>
            <a:r>
              <a:rPr lang="cs-CZ" sz="2400" dirty="0" err="1" smtClean="0"/>
              <a:t>Beamon</a:t>
            </a:r>
            <a:r>
              <a:rPr lang="cs-CZ" sz="2400" dirty="0" smtClean="0"/>
              <a:t>: </a:t>
            </a:r>
            <a:r>
              <a:rPr lang="cs-CZ" sz="2400" dirty="0">
                <a:hlinkClick r:id="rId6"/>
              </a:rPr>
              <a:t>TOP: 5 drtivých vítězství na LOH </a:t>
            </a:r>
            <a:r>
              <a:rPr lang="cs-CZ" sz="2400" dirty="0" smtClean="0">
                <a:hlinkClick r:id="rId6"/>
              </a:rPr>
              <a:t>– </a:t>
            </a:r>
            <a:r>
              <a:rPr lang="cs-CZ" sz="2400" dirty="0" err="1" smtClean="0">
                <a:hlinkClick r:id="rId6"/>
              </a:rPr>
              <a:t>YouTube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Miroslava Rezková: </a:t>
            </a:r>
            <a:r>
              <a:rPr lang="cs-CZ" sz="2400" dirty="0" smtClean="0">
                <a:hlinkClick r:id="rId7"/>
              </a:rPr>
              <a:t>https://www.youtube.com/watch?v=JWIa57zvQaU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Milena Duchková: </a:t>
            </a:r>
            <a:r>
              <a:rPr lang="cs-CZ" sz="2400" dirty="0" smtClean="0">
                <a:hlinkClick r:id="rId8"/>
              </a:rPr>
              <a:t>https://www.youtube.com/watch?v=QmmuzWzbusc</a:t>
            </a:r>
            <a:endParaRPr lang="cs-CZ" sz="2400" dirty="0" smtClean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463246" y="7281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711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7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 1972 Mnichov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Mark </a:t>
            </a:r>
            <a:r>
              <a:rPr lang="cs-CZ" sz="2400" dirty="0" err="1" smtClean="0"/>
              <a:t>Spitz</a:t>
            </a:r>
            <a:r>
              <a:rPr lang="cs-CZ" dirty="0" smtClean="0"/>
              <a:t>: </a:t>
            </a:r>
            <a:r>
              <a:rPr lang="cs-CZ" dirty="0" smtClean="0">
                <a:hlinkClick r:id="rId4"/>
              </a:rPr>
              <a:t>https://www.youtube.com/watch?v=0id_MGJ_040</a:t>
            </a:r>
            <a:endParaRPr lang="cs-CZ" dirty="0" smtClean="0"/>
          </a:p>
          <a:p>
            <a:r>
              <a:rPr lang="cs-CZ" sz="2400" dirty="0" smtClean="0"/>
              <a:t>Ludvík Daněk: </a:t>
            </a:r>
            <a:r>
              <a:rPr lang="cs-CZ" sz="2400" dirty="0" smtClean="0">
                <a:hlinkClick r:id="rId5"/>
              </a:rPr>
              <a:t>https://www.youtube.com/watch?v=GnNallY3ric</a:t>
            </a:r>
            <a:endParaRPr lang="cs-CZ" sz="2400" dirty="0" smtClean="0"/>
          </a:p>
          <a:p>
            <a:r>
              <a:rPr lang="cs-CZ" sz="2400" dirty="0" err="1" smtClean="0"/>
              <a:t>Vítěslav</a:t>
            </a:r>
            <a:r>
              <a:rPr lang="cs-CZ" sz="2400" dirty="0" smtClean="0"/>
              <a:t> Mácha: </a:t>
            </a:r>
            <a:r>
              <a:rPr lang="cs-CZ" sz="2400" dirty="0" smtClean="0">
                <a:hlinkClick r:id="rId6"/>
              </a:rPr>
              <a:t>https://www.youtube.com/watch?v=mvTb7Q7lvPU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424057" y="89045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212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1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 1976 Montreal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Nadia </a:t>
            </a:r>
            <a:r>
              <a:rPr lang="cs-CZ" sz="2400" dirty="0" err="1" smtClean="0"/>
              <a:t>Comaneci</a:t>
            </a:r>
            <a:r>
              <a:rPr lang="cs-CZ" sz="2400" dirty="0" smtClean="0"/>
              <a:t>: </a:t>
            </a:r>
            <a:r>
              <a:rPr lang="cs-CZ" sz="2400" dirty="0" smtClean="0">
                <a:hlinkClick r:id="rId4"/>
              </a:rPr>
              <a:t>https://www.youtube.com/watch?v=4m2YT-PIkEc</a:t>
            </a:r>
            <a:endParaRPr lang="cs-CZ" sz="2400" dirty="0" smtClean="0"/>
          </a:p>
          <a:p>
            <a:r>
              <a:rPr lang="cs-CZ" sz="2400" dirty="0" smtClean="0"/>
              <a:t>Anton Tkáč: </a:t>
            </a:r>
            <a:r>
              <a:rPr lang="cs-CZ" sz="2400" dirty="0" smtClean="0">
                <a:hlinkClick r:id="rId5"/>
              </a:rPr>
              <a:t>https://www.youtube.com/watch?v=yi059S3R6ZQ</a:t>
            </a:r>
            <a:endParaRPr lang="cs-CZ" sz="2400" dirty="0" smtClean="0"/>
          </a:p>
          <a:p>
            <a:r>
              <a:rPr lang="cs-CZ" sz="2400" dirty="0" smtClean="0"/>
              <a:t>Cornelia </a:t>
            </a:r>
            <a:r>
              <a:rPr lang="cs-CZ" sz="2400" dirty="0" err="1" smtClean="0"/>
              <a:t>Enderová</a:t>
            </a:r>
            <a:r>
              <a:rPr lang="cs-CZ" sz="2400" dirty="0" smtClean="0"/>
              <a:t>: </a:t>
            </a:r>
            <a:r>
              <a:rPr lang="cs-CZ" sz="2400" dirty="0" smtClean="0">
                <a:hlinkClick r:id="rId6"/>
              </a:rPr>
              <a:t>https://www.youtube.com/watch?v=5WM9Mu6Ehxs</a:t>
            </a:r>
            <a:endParaRPr lang="cs-CZ" sz="2400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476308" y="10329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221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53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 1980 Moskva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Alexandr </a:t>
            </a:r>
            <a:r>
              <a:rPr lang="cs-CZ" sz="2400" dirty="0" err="1" smtClean="0"/>
              <a:t>Ditiatin</a:t>
            </a:r>
            <a:r>
              <a:rPr lang="cs-CZ" sz="2400" dirty="0" smtClean="0"/>
              <a:t>: </a:t>
            </a:r>
            <a:r>
              <a:rPr lang="cs-CZ" sz="2400" dirty="0" smtClean="0">
                <a:hlinkClick r:id="rId4"/>
              </a:rPr>
              <a:t>https://www.youtube.com/watch?v=3Euh4lCyOe4</a:t>
            </a:r>
            <a:endParaRPr lang="cs-CZ" sz="2400" dirty="0" smtClean="0"/>
          </a:p>
          <a:p>
            <a:r>
              <a:rPr lang="cs-CZ" sz="2400" dirty="0" err="1" smtClean="0"/>
              <a:t>Marita</a:t>
            </a:r>
            <a:r>
              <a:rPr lang="cs-CZ" sz="2400" dirty="0" smtClean="0"/>
              <a:t> Kochová: </a:t>
            </a:r>
            <a:r>
              <a:rPr lang="cs-CZ" sz="2400" dirty="0" smtClean="0">
                <a:hlinkClick r:id="rId5"/>
              </a:rPr>
              <a:t>https://www.youtube.com/watch?v=aGm7dOuqLMo</a:t>
            </a:r>
            <a:endParaRPr lang="cs-CZ" sz="2400" dirty="0" smtClean="0"/>
          </a:p>
          <a:p>
            <a:r>
              <a:rPr lang="cs-CZ" sz="2400" dirty="0" smtClean="0"/>
              <a:t>Ota Zaremba: </a:t>
            </a:r>
            <a:r>
              <a:rPr lang="cs-CZ" sz="2400" dirty="0" smtClean="0">
                <a:hlinkClick r:id="rId6"/>
              </a:rPr>
              <a:t>https://www.youtube.com/watch?v=EQGJk4kamIQ</a:t>
            </a:r>
            <a:endParaRPr lang="cs-CZ" sz="2400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97486" y="11895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99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90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 1984 LOS Angeles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Carl </a:t>
            </a:r>
            <a:r>
              <a:rPr lang="cs-CZ" sz="2400" dirty="0" err="1" smtClean="0"/>
              <a:t>Lewis</a:t>
            </a:r>
            <a:r>
              <a:rPr lang="cs-CZ" sz="2400" dirty="0" smtClean="0"/>
              <a:t>: </a:t>
            </a:r>
            <a:r>
              <a:rPr lang="cs-CZ" sz="2400" dirty="0" smtClean="0">
                <a:hlinkClick r:id="rId4"/>
              </a:rPr>
              <a:t>https://www.youtube.com/watch?v=h04lOmMyAMo</a:t>
            </a:r>
            <a:endParaRPr lang="cs-CZ" sz="2400" dirty="0" smtClean="0"/>
          </a:p>
          <a:p>
            <a:r>
              <a:rPr lang="cs-CZ" sz="2400" dirty="0" err="1" smtClean="0"/>
              <a:t>Greg</a:t>
            </a:r>
            <a:r>
              <a:rPr lang="cs-CZ" sz="2400" dirty="0" smtClean="0"/>
              <a:t> </a:t>
            </a:r>
            <a:r>
              <a:rPr lang="cs-CZ" sz="2400" dirty="0" err="1" smtClean="0"/>
              <a:t>Louganis</a:t>
            </a:r>
            <a:r>
              <a:rPr lang="cs-CZ" sz="2400" dirty="0" smtClean="0"/>
              <a:t>: </a:t>
            </a:r>
            <a:r>
              <a:rPr lang="cs-CZ" sz="2400" dirty="0" smtClean="0">
                <a:hlinkClick r:id="rId5"/>
              </a:rPr>
              <a:t>https://www.youtube.com/watch?v=udpVICVTQrQ</a:t>
            </a:r>
            <a:endParaRPr lang="cs-CZ" sz="2400" dirty="0" smtClean="0"/>
          </a:p>
          <a:p>
            <a:r>
              <a:rPr lang="cs-CZ" sz="2400" dirty="0" smtClean="0"/>
              <a:t>Ulrika </a:t>
            </a:r>
            <a:r>
              <a:rPr lang="cs-CZ" sz="2400" dirty="0" err="1" smtClean="0"/>
              <a:t>Meyfarth</a:t>
            </a:r>
            <a:r>
              <a:rPr lang="cs-CZ" sz="2400" dirty="0" smtClean="0"/>
              <a:t>: </a:t>
            </a:r>
            <a:r>
              <a:rPr lang="cs-CZ" sz="2400" dirty="0" smtClean="0">
                <a:hlinkClick r:id="rId6"/>
              </a:rPr>
              <a:t>https://www.youtube.com/watch?v=kS2tlqLMeuk</a:t>
            </a:r>
            <a:endParaRPr lang="cs-CZ" sz="2400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502434" y="14562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13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6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36406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be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TM03457452[[fn=Nebe]]</Template>
  <TotalTime>129</TotalTime>
  <Words>144</Words>
  <Application>Microsoft Office PowerPoint</Application>
  <PresentationFormat>Širokoúhlá obrazovka</PresentationFormat>
  <Paragraphs>25</Paragraphs>
  <Slides>7</Slides>
  <Notes>0</Notes>
  <HiddenSlides>0</HiddenSlides>
  <MMClips>6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Nebe</vt:lpstr>
      <vt:lpstr>Novodobé OH 1968 - 1984</vt:lpstr>
      <vt:lpstr>OH 1968 Mexico city</vt:lpstr>
      <vt:lpstr>OH 1972 Mnichov</vt:lpstr>
      <vt:lpstr>OH 1976 Montreal</vt:lpstr>
      <vt:lpstr>OH 1980 Moskva</vt:lpstr>
      <vt:lpstr>OH 1984 LOS Angeles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Novodobé OH 1968 - 1984</dc:title>
  <dc:creator>ktv</dc:creator>
  <cp:lastModifiedBy>ktv</cp:lastModifiedBy>
  <cp:revision>13</cp:revision>
  <dcterms:created xsi:type="dcterms:W3CDTF">2020-11-28T15:29:13Z</dcterms:created>
  <dcterms:modified xsi:type="dcterms:W3CDTF">2020-11-29T08:51:08Z</dcterms:modified>
</cp:coreProperties>
</file>