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324" r:id="rId2"/>
    <p:sldId id="343" r:id="rId3"/>
    <p:sldId id="323" r:id="rId4"/>
  </p:sldIdLst>
  <p:sldSz cx="12192000" cy="6858000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AE49"/>
    <a:srgbClr val="66CC33"/>
    <a:srgbClr val="0080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77" autoAdjust="0"/>
    <p:restoredTop sz="71884" autoAdjust="0"/>
  </p:normalViewPr>
  <p:slideViewPr>
    <p:cSldViewPr>
      <p:cViewPr varScale="1">
        <p:scale>
          <a:sx n="122" d="100"/>
          <a:sy n="122" d="100"/>
        </p:scale>
        <p:origin x="1410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3024" y="6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4782-9AF2-4B44-A1A6-A2557454AF48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FC1FEC-CA0C-4E18-AC24-62DA6B506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99529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32B417-0E74-4B62-838E-107AC40959D2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E04FD5-22C9-4B24-A4A3-E5BA8AB903A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845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04FD5-22C9-4B24-A4A3-E5BA8AB903A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0701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04FD5-22C9-4B24-A4A3-E5BA8AB903A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982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7A16-E036-487A-AF62-72A5B173C01D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59BAF-B3B7-4C7D-A46C-51B9888D3D3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6240" y="332656"/>
            <a:ext cx="3527502" cy="81664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40AE49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7A16-E036-487A-AF62-72A5B173C01D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59BAF-B3B7-4C7D-A46C-51B9888D3D3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6245" y="92074"/>
            <a:ext cx="1972305" cy="4566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7A16-E036-487A-AF62-72A5B173C01D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59BAF-B3B7-4C7D-A46C-51B9888D3D3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6240" y="332656"/>
            <a:ext cx="3527502" cy="81664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7A16-E036-487A-AF62-72A5B173C01D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59BAF-B3B7-4C7D-A46C-51B9888D3D3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6245" y="92074"/>
            <a:ext cx="1972305" cy="45660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7A16-E036-487A-AF62-72A5B173C01D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59BAF-B3B7-4C7D-A46C-51B9888D3D3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6245" y="92074"/>
            <a:ext cx="1972305" cy="45660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7A16-E036-487A-AF62-72A5B173C01D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59BAF-B3B7-4C7D-A46C-51B9888D3D3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6245" y="92074"/>
            <a:ext cx="1972305" cy="45660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7A16-E036-487A-AF62-72A5B173C01D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59BAF-B3B7-4C7D-A46C-51B9888D3D3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6245" y="92074"/>
            <a:ext cx="1972305" cy="45660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7A16-E036-487A-AF62-72A5B173C01D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59BAF-B3B7-4C7D-A46C-51B9888D3D3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6245" y="92074"/>
            <a:ext cx="1972305" cy="45660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7A16-E036-487A-AF62-72A5B173C01D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59BAF-B3B7-4C7D-A46C-51B9888D3D3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6245" y="92074"/>
            <a:ext cx="1972305" cy="45660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7A16-E036-487A-AF62-72A5B173C01D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59BAF-B3B7-4C7D-A46C-51B9888D3D3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6245" y="92074"/>
            <a:ext cx="1972305" cy="45660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7A16-E036-487A-AF62-72A5B173C01D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59BAF-B3B7-4C7D-A46C-51B9888D3D3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6245" y="92074"/>
            <a:ext cx="1972305" cy="456605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07A16-E036-487A-AF62-72A5B173C01D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59BAF-B3B7-4C7D-A46C-51B9888D3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400" b="1" kern="1200">
          <a:solidFill>
            <a:srgbClr val="40AE49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scholar.google.cz/citations?user=3t_Q5LAAAAAJ&amp;hl=en" TargetMode="External"/><Relationship Id="rId13" Type="http://schemas.openxmlformats.org/officeDocument/2006/relationships/image" Target="../media/image8.png"/><Relationship Id="rId3" Type="http://schemas.openxmlformats.org/officeDocument/2006/relationships/hyperlink" Target="mailto:smrcek@kma.zcu.cz" TargetMode="External"/><Relationship Id="rId7" Type="http://schemas.openxmlformats.org/officeDocument/2006/relationships/image" Target="../media/image5.png"/><Relationship Id="rId12" Type="http://schemas.openxmlformats.org/officeDocument/2006/relationships/hyperlink" Target="https://cz.linkedin.com/pub/karel-jedli%C4%8Dka/2/968/1b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zcu.academia.edu/KarelJedli%C4%8Dka" TargetMode="External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5" Type="http://schemas.openxmlformats.org/officeDocument/2006/relationships/image" Target="../media/image9.png"/><Relationship Id="rId10" Type="http://schemas.openxmlformats.org/officeDocument/2006/relationships/hyperlink" Target="https://www.youtube.com/user/smrcek77/videos" TargetMode="External"/><Relationship Id="rId4" Type="http://schemas.openxmlformats.org/officeDocument/2006/relationships/hyperlink" Target="https://www.researchgate.net/profile/Karel_Jedlicka" TargetMode="External"/><Relationship Id="rId9" Type="http://schemas.openxmlformats.org/officeDocument/2006/relationships/image" Target="../media/image6.png"/><Relationship Id="rId14" Type="http://schemas.openxmlformats.org/officeDocument/2006/relationships/hyperlink" Target="http://gis.zcu.cz/lide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_XTJEfhdwLk?list=PLAfuGLooI6KzcacSFG_6rrJXKUI3SMAmn&amp;t=1793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3D data v GIS</a:t>
            </a:r>
            <a:r>
              <a:rPr lang="cs-CZ" dirty="0" smtClean="0"/>
              <a:t> </a:t>
            </a:r>
            <a:r>
              <a:rPr lang="cs-CZ" dirty="0" smtClean="0"/>
              <a:t>V – 3D analýzy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KGM/AGI</a:t>
            </a:r>
            <a:endParaRPr lang="en-US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Karel Jedlička</a:t>
            </a:r>
          </a:p>
          <a:p>
            <a:r>
              <a:rPr lang="cs-CZ" smtClean="0">
                <a:hlinkClick r:id="rId3"/>
              </a:rPr>
              <a:t>smrcek@kgm.zcu.cz</a:t>
            </a:r>
            <a:r>
              <a:rPr lang="cs-CZ" smtClean="0"/>
              <a:t>  </a:t>
            </a:r>
            <a:endParaRPr lang="cs-CZ" dirty="0" smtClean="0"/>
          </a:p>
        </p:txBody>
      </p:sp>
      <p:grpSp>
        <p:nvGrpSpPr>
          <p:cNvPr id="11" name="Skupina 10"/>
          <p:cNvGrpSpPr/>
          <p:nvPr/>
        </p:nvGrpSpPr>
        <p:grpSpPr>
          <a:xfrm>
            <a:off x="5004520" y="5570016"/>
            <a:ext cx="2182960" cy="307256"/>
            <a:chOff x="3413920" y="5157191"/>
            <a:chExt cx="2182960" cy="307256"/>
          </a:xfrm>
        </p:grpSpPr>
        <p:pic>
          <p:nvPicPr>
            <p:cNvPr id="5" name="Picture 18" descr="ResearchGate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41826" y="5157193"/>
              <a:ext cx="304800" cy="304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19" descr="Academia.edu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5244" y="5159647"/>
              <a:ext cx="304800" cy="304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0" descr="GoogleScholar">
              <a:hlinkClick r:id="rId8"/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08662" y="5157192"/>
              <a:ext cx="304800" cy="304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1" descr="youtube">
              <a:hlinkClick r:id="rId10"/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080" y="5157192"/>
              <a:ext cx="304800" cy="304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7" descr="linkedin">
              <a:hlinkClick r:id="rId12"/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8408" y="5157192"/>
              <a:ext cx="304800" cy="3048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3" descr="Website">
              <a:hlinkClick r:id="rId14"/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3920" y="5157191"/>
              <a:ext cx="304800" cy="3048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01564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Analytický 3D GIS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fontAlgn="base"/>
            <a:r>
              <a:rPr lang="cs-CZ" dirty="0" smtClean="0"/>
              <a:t>Otevřete AnalyzyVe3D.sxd</a:t>
            </a:r>
            <a:endParaRPr lang="cs-CZ" dirty="0"/>
          </a:p>
          <a:p>
            <a:pPr lvl="1" fontAlgn="base"/>
            <a:r>
              <a:rPr lang="cs-CZ" dirty="0"/>
              <a:t>Zkontrolujte zapnutí 3D </a:t>
            </a:r>
            <a:r>
              <a:rPr lang="cs-CZ" dirty="0" err="1"/>
              <a:t>Analystu</a:t>
            </a:r>
            <a:r>
              <a:rPr lang="cs-CZ" dirty="0"/>
              <a:t> </a:t>
            </a:r>
          </a:p>
          <a:p>
            <a:pPr lvl="1" fontAlgn="base"/>
            <a:r>
              <a:rPr lang="cs-CZ" dirty="0"/>
              <a:t>úvod od prostředí</a:t>
            </a:r>
          </a:p>
          <a:p>
            <a:pPr fontAlgn="base"/>
            <a:r>
              <a:rPr lang="cs-CZ" dirty="0"/>
              <a:t>3D </a:t>
            </a:r>
            <a:r>
              <a:rPr lang="cs-CZ" dirty="0" smtClean="0"/>
              <a:t>analýzy</a:t>
            </a:r>
            <a:endParaRPr lang="cs-CZ" dirty="0"/>
          </a:p>
          <a:p>
            <a:pPr lvl="1" fontAlgn="base"/>
            <a:r>
              <a:rPr lang="cs-CZ" dirty="0" err="1" smtClean="0"/>
              <a:t>Visibility</a:t>
            </a:r>
            <a:endParaRPr lang="cs-CZ" dirty="0" smtClean="0"/>
          </a:p>
          <a:p>
            <a:pPr lvl="1" fontAlgn="base"/>
            <a:r>
              <a:rPr lang="cs-CZ" dirty="0" smtClean="0"/>
              <a:t>Výpočet zakrytí obzoru (z DSM, z </a:t>
            </a:r>
            <a:r>
              <a:rPr lang="cs-CZ" dirty="0" err="1" smtClean="0"/>
              <a:t>MultiPatch</a:t>
            </a:r>
            <a:r>
              <a:rPr lang="cs-CZ" dirty="0" smtClean="0"/>
              <a:t>)</a:t>
            </a:r>
          </a:p>
          <a:p>
            <a:pPr lvl="2" fontAlgn="base"/>
            <a:r>
              <a:rPr lang="cs-CZ" dirty="0" err="1" smtClean="0"/>
              <a:t>SkyLine</a:t>
            </a:r>
            <a:endParaRPr lang="cs-CZ" dirty="0"/>
          </a:p>
          <a:p>
            <a:pPr lvl="2" fontAlgn="base"/>
            <a:r>
              <a:rPr lang="cs-CZ" dirty="0" err="1"/>
              <a:t>SkyLine</a:t>
            </a:r>
            <a:r>
              <a:rPr lang="cs-CZ" dirty="0"/>
              <a:t> </a:t>
            </a:r>
            <a:r>
              <a:rPr lang="cs-CZ" dirty="0" err="1"/>
              <a:t>Barrier</a:t>
            </a:r>
            <a:endParaRPr lang="cs-CZ" dirty="0"/>
          </a:p>
          <a:p>
            <a:pPr lvl="2" fontAlgn="base"/>
            <a:r>
              <a:rPr lang="cs-CZ" dirty="0" err="1"/>
              <a:t>SkyLine</a:t>
            </a:r>
            <a:r>
              <a:rPr lang="cs-CZ" dirty="0"/>
              <a:t> </a:t>
            </a:r>
            <a:r>
              <a:rPr lang="cs-CZ" dirty="0" err="1"/>
              <a:t>Graph</a:t>
            </a:r>
            <a:endParaRPr lang="cs-CZ" dirty="0"/>
          </a:p>
          <a:p>
            <a:pPr lvl="1" fontAlgn="base"/>
            <a:r>
              <a:rPr lang="cs-CZ" dirty="0" err="1"/>
              <a:t>Inside</a:t>
            </a:r>
            <a:r>
              <a:rPr lang="cs-CZ" dirty="0"/>
              <a:t> 3D</a:t>
            </a:r>
          </a:p>
          <a:p>
            <a:pPr lvl="2" fontAlgn="base"/>
            <a:r>
              <a:rPr lang="cs-CZ" dirty="0" err="1"/>
              <a:t>Inside</a:t>
            </a:r>
            <a:r>
              <a:rPr lang="cs-CZ" dirty="0"/>
              <a:t> 3D</a:t>
            </a:r>
          </a:p>
          <a:p>
            <a:pPr lvl="2" fontAlgn="base"/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Closed</a:t>
            </a:r>
            <a:r>
              <a:rPr lang="cs-CZ" dirty="0"/>
              <a:t> 3D</a:t>
            </a:r>
          </a:p>
          <a:p>
            <a:pPr lvl="2" fontAlgn="base"/>
            <a:r>
              <a:rPr lang="cs-CZ" dirty="0" err="1"/>
              <a:t>Enclose</a:t>
            </a:r>
            <a:r>
              <a:rPr lang="cs-CZ" dirty="0"/>
              <a:t> </a:t>
            </a:r>
            <a:r>
              <a:rPr lang="cs-CZ" dirty="0" err="1"/>
              <a:t>MultiPatch</a:t>
            </a:r>
            <a:endParaRPr lang="cs-CZ" dirty="0"/>
          </a:p>
          <a:p>
            <a:pPr lvl="2" fontAlgn="base"/>
            <a:r>
              <a:rPr lang="cs-CZ" dirty="0" err="1"/>
              <a:t>Inside</a:t>
            </a:r>
            <a:r>
              <a:rPr lang="cs-CZ" dirty="0"/>
              <a:t> 3D</a:t>
            </a:r>
          </a:p>
          <a:p>
            <a:pPr lvl="1" fontAlgn="base"/>
            <a:endParaRPr lang="cs-CZ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lvl="1" fontAlgn="base"/>
            <a:r>
              <a:rPr lang="cs-CZ" dirty="0" err="1"/>
              <a:t>Buffer</a:t>
            </a:r>
            <a:r>
              <a:rPr lang="cs-CZ" dirty="0"/>
              <a:t> 3D</a:t>
            </a:r>
          </a:p>
          <a:p>
            <a:pPr lvl="2" fontAlgn="base"/>
            <a:r>
              <a:rPr lang="cs-CZ" dirty="0"/>
              <a:t>ProstoroveDotazovaniVe3D (2m)</a:t>
            </a:r>
          </a:p>
          <a:p>
            <a:pPr lvl="1" fontAlgn="base"/>
            <a:r>
              <a:rPr lang="cs-CZ" dirty="0" err="1"/>
              <a:t>Intersect</a:t>
            </a:r>
            <a:r>
              <a:rPr lang="cs-CZ" dirty="0"/>
              <a:t> 3D</a:t>
            </a:r>
          </a:p>
          <a:p>
            <a:pPr lvl="1" fontAlgn="base"/>
            <a:r>
              <a:rPr lang="cs-CZ" dirty="0" err="1"/>
              <a:t>Difference</a:t>
            </a:r>
            <a:r>
              <a:rPr lang="cs-CZ" dirty="0"/>
              <a:t> 3D</a:t>
            </a:r>
          </a:p>
          <a:p>
            <a:pPr lvl="2" fontAlgn="base"/>
            <a:r>
              <a:rPr lang="cs-CZ" dirty="0"/>
              <a:t>Body-</a:t>
            </a:r>
            <a:r>
              <a:rPr lang="cs-CZ" dirty="0" err="1"/>
              <a:t>Garaze</a:t>
            </a:r>
            <a:endParaRPr lang="cs-CZ" dirty="0"/>
          </a:p>
          <a:p>
            <a:pPr lvl="2" fontAlgn="base"/>
            <a:r>
              <a:rPr lang="cs-CZ" dirty="0" err="1"/>
              <a:t>Garaze</a:t>
            </a:r>
            <a:r>
              <a:rPr lang="cs-CZ" dirty="0"/>
              <a:t>-Body</a:t>
            </a:r>
          </a:p>
          <a:p>
            <a:pPr lvl="1" fontAlgn="base"/>
            <a:r>
              <a:rPr lang="cs-CZ" dirty="0" err="1" smtClean="0"/>
              <a:t>SunShadowVolume</a:t>
            </a:r>
            <a:endParaRPr lang="cs-CZ" dirty="0"/>
          </a:p>
          <a:p>
            <a:pPr lvl="1" fontAlgn="base"/>
            <a:r>
              <a:rPr lang="cs-CZ" dirty="0"/>
              <a:t>Výzva: </a:t>
            </a:r>
            <a:r>
              <a:rPr lang="cs-CZ" dirty="0" err="1"/>
              <a:t>Near</a:t>
            </a:r>
            <a:r>
              <a:rPr lang="cs-CZ" dirty="0"/>
              <a:t> 3D</a:t>
            </a:r>
            <a:endParaRPr lang="en-US" dirty="0"/>
          </a:p>
        </p:txBody>
      </p:sp>
      <p:pic>
        <p:nvPicPr>
          <p:cNvPr id="9" name="Picture 21" descr="youtub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872" y="77963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384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Zdroje jsou doplněny formou odkazů přímo do snímků</a:t>
            </a:r>
          </a:p>
        </p:txBody>
      </p:sp>
    </p:spTree>
    <p:extLst>
      <p:ext uri="{BB962C8B-B14F-4D97-AF65-F5344CB8AC3E}">
        <p14:creationId xmlns:p14="http://schemas.microsoft.com/office/powerpoint/2010/main" val="3223825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JVS odkazy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40AE49"/>
      </a:hlink>
      <a:folHlink>
        <a:srgbClr val="40AE49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eomatika16_9" id="{375300BB-46EA-4F8F-87FE-A59426A14E65}" vid="{2C8BD8B9-636F-48B7-BA81-706071B13433}"/>
    </a:ext>
  </a:ext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Geomatika16_9</Template>
  <TotalTime>1766</TotalTime>
  <Words>80</Words>
  <Application>Microsoft Office PowerPoint</Application>
  <PresentationFormat>Širokoúhlá obrazovka</PresentationFormat>
  <Paragraphs>33</Paragraphs>
  <Slides>3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6" baseType="lpstr">
      <vt:lpstr>Arial</vt:lpstr>
      <vt:lpstr>Calibri</vt:lpstr>
      <vt:lpstr>Motiv sady Office</vt:lpstr>
      <vt:lpstr>3D data v GIS V – 3D analýzy KGM/AGI</vt:lpstr>
      <vt:lpstr>Analytický 3D GIS</vt:lpstr>
      <vt:lpstr>Zdroje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3D data v GIS III KMA/AGI</dc:title>
  <dc:creator>Karel Jedlička</dc:creator>
  <cp:lastModifiedBy>smrcek77@gmail.com</cp:lastModifiedBy>
  <cp:revision>37</cp:revision>
  <cp:lastPrinted>2013-10-09T09:20:21Z</cp:lastPrinted>
  <dcterms:created xsi:type="dcterms:W3CDTF">2015-10-20T08:23:31Z</dcterms:created>
  <dcterms:modified xsi:type="dcterms:W3CDTF">2017-10-11T10:45:45Z</dcterms:modified>
</cp:coreProperties>
</file>