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37298D4-1803-4F2D-9974-BAB6B78F7C53}" type="datetimeFigureOut">
              <a:rPr lang="cs-CZ"/>
              <a:pPr>
                <a:defRPr/>
              </a:pPr>
              <a:t>26.11.2020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41F9D805-325D-473A-9C6F-C1987D9DC9E0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43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6B9AB82-B03E-49CE-B4A3-C0AC6341B6CD}" type="slidenum">
              <a:rPr lang="cs-CZ" altLang="cs-CZ">
                <a:latin typeface="Calibri" panose="020F0502020204030204" pitchFamily="34" charset="0"/>
              </a:rPr>
              <a:pPr eaLnBrk="1" hangingPunct="1"/>
              <a:t>1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536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E6697DD-F4BE-4571-9DDB-7500A4AAB1DE}" type="slidenum">
              <a:rPr lang="cs-CZ" altLang="cs-CZ">
                <a:latin typeface="Calibri" panose="020F0502020204030204" pitchFamily="34" charset="0"/>
              </a:rPr>
              <a:pPr eaLnBrk="1" hangingPunct="1"/>
              <a:t>2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0331B45-E410-4EA9-BB2C-600F9FECAF3D}" type="slidenum">
              <a:rPr lang="cs-CZ" altLang="cs-CZ">
                <a:latin typeface="Calibri" panose="020F0502020204030204" pitchFamily="34" charset="0"/>
              </a:rPr>
              <a:pPr eaLnBrk="1" hangingPunct="1"/>
              <a:t>3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74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092921C-A431-45F1-8683-E3198B972EFB}" type="slidenum">
              <a:rPr lang="cs-CZ" altLang="cs-CZ">
                <a:latin typeface="Calibri" panose="020F0502020204030204" pitchFamily="34" charset="0"/>
              </a:rPr>
              <a:pPr eaLnBrk="1" hangingPunct="1"/>
              <a:t>4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5B819FB-8778-43DE-BA91-C1A04E89A1C0}" type="slidenum">
              <a:rPr lang="cs-CZ" altLang="cs-CZ">
                <a:latin typeface="Calibri" panose="020F0502020204030204" pitchFamily="34" charset="0"/>
              </a:rPr>
              <a:pPr eaLnBrk="1" hangingPunct="1"/>
              <a:t>5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6A321E4-576D-4BF8-A454-95202A0120C2}" type="slidenum">
              <a:rPr lang="cs-CZ" altLang="cs-CZ">
                <a:latin typeface="Calibri" panose="020F0502020204030204" pitchFamily="34" charset="0"/>
              </a:rPr>
              <a:pPr eaLnBrk="1" hangingPunct="1"/>
              <a:t>6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864C5E5-70C0-405E-91A4-DE0534913EC4}" type="slidenum">
              <a:rPr lang="cs-CZ" altLang="cs-CZ">
                <a:latin typeface="Calibri" panose="020F0502020204030204" pitchFamily="34" charset="0"/>
              </a:rPr>
              <a:pPr eaLnBrk="1" hangingPunct="1"/>
              <a:t>7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F8A87A3-38B3-4F8A-8D30-09DDC55183B9}" type="slidenum">
              <a:rPr lang="cs-CZ" altLang="cs-CZ">
                <a:latin typeface="Calibri" panose="020F0502020204030204" pitchFamily="34" charset="0"/>
              </a:rPr>
              <a:pPr eaLnBrk="1" hangingPunct="1"/>
              <a:t>8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BA13800-0EA1-484E-93EC-EDAB514A824A}" type="slidenum">
              <a:rPr lang="cs-CZ" altLang="cs-CZ">
                <a:latin typeface="Calibri" panose="020F0502020204030204" pitchFamily="34" charset="0"/>
              </a:rPr>
              <a:pPr eaLnBrk="1" hangingPunct="1"/>
              <a:t>9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9FAF7C6-770C-4721-89B0-A7C8EC8E519A}" type="slidenum">
              <a:rPr lang="cs-CZ" altLang="cs-CZ">
                <a:latin typeface="Calibri" panose="020F0502020204030204" pitchFamily="34" charset="0"/>
              </a:rPr>
              <a:pPr eaLnBrk="1" hangingPunct="1"/>
              <a:t>10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042A61D-7C8A-46FB-81BA-54219AE42F8A}" type="slidenum">
              <a:rPr lang="cs-CZ" altLang="cs-CZ">
                <a:latin typeface="Calibri" panose="020F0502020204030204" pitchFamily="34" charset="0"/>
              </a:rPr>
              <a:pPr eaLnBrk="1" hangingPunct="1"/>
              <a:t>11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8CF2A9F-70EA-465A-910C-959603F37389}" type="slidenum">
              <a:rPr lang="cs-CZ" altLang="cs-CZ">
                <a:latin typeface="Calibri" panose="020F0502020204030204" pitchFamily="34" charset="0"/>
              </a:rPr>
              <a:pPr eaLnBrk="1" hangingPunct="1"/>
              <a:t>12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1BEF983-2811-4BCB-A224-CD80AF6FCF42}" type="slidenum">
              <a:rPr lang="cs-CZ" altLang="cs-CZ">
                <a:latin typeface="Calibri" panose="020F0502020204030204" pitchFamily="34" charset="0"/>
              </a:rPr>
              <a:pPr eaLnBrk="1" hangingPunct="1"/>
              <a:t>13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C96CCBE-1BA3-4F5C-A723-B24EEEB3E626}" type="slidenum">
              <a:rPr lang="cs-CZ" altLang="cs-CZ">
                <a:latin typeface="Calibri" panose="020F0502020204030204" pitchFamily="34" charset="0"/>
              </a:rPr>
              <a:pPr eaLnBrk="1" hangingPunct="1"/>
              <a:t>14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2D33B63-7697-455A-B4FD-ED58132EBD27}" type="slidenum">
              <a:rPr lang="cs-CZ" altLang="cs-CZ">
                <a:latin typeface="Calibri" panose="020F0502020204030204" pitchFamily="34" charset="0"/>
              </a:rPr>
              <a:pPr eaLnBrk="1" hangingPunct="1"/>
              <a:t>15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vnoramenný trojúhelník 3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>
              <a:defRPr/>
            </a:pPr>
            <a:fld id="{B4862C7C-ADA2-4D21-99BE-18E9D2BBB377}" type="datetimeFigureOut">
              <a:rPr lang="cs-CZ"/>
              <a:pPr>
                <a:defRPr/>
              </a:pPr>
              <a:t>26.11.2020</a:t>
            </a:fld>
            <a:endParaRPr lang="cs-CZ"/>
          </a:p>
        </p:txBody>
      </p:sp>
      <p:sp>
        <p:nvSpPr>
          <p:cNvPr id="6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>
              <a:defRPr sz="1300">
                <a:solidFill>
                  <a:srgbClr val="FFFFFF"/>
                </a:solidFill>
              </a:defRPr>
            </a:lvl1pPr>
          </a:lstStyle>
          <a:p>
            <a:fld id="{AD8C870F-020E-474F-98B5-00C107FED3F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72124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FBEFE5-9E45-4D20-8A6B-41E7E1288651}" type="datetimeFigureOut">
              <a:rPr lang="cs-CZ"/>
              <a:pPr>
                <a:defRPr/>
              </a:pPr>
              <a:t>26.11.2020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1211F-547D-47BF-B3DC-E7034157898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62645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Pr>
        <a:gradFill rotWithShape="1">
          <a:gsLst>
            <a:gs pos="0">
              <a:srgbClr val="000000"/>
            </a:gs>
            <a:gs pos="60001">
              <a:srgbClr val="000000"/>
            </a:gs>
            <a:gs pos="100000">
              <a:srgbClr val="6C6C6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3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ovnoramenný trojúhelník 4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Přímá spojovací čára 12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14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02584B-456A-403F-BDFB-1EAB104D1FD0}" type="datetimeFigureOut">
              <a:rPr lang="cs-CZ"/>
              <a:pPr>
                <a:defRPr/>
              </a:pPr>
              <a:t>26.11.2020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fld id="{47E9D2B8-8810-4C82-B7EB-6C55B1AB4E3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536285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42BD4-DBA5-48F3-BC95-DE26F0325A7E}" type="datetimeFigureOut">
              <a:rPr lang="cs-CZ"/>
              <a:pPr>
                <a:defRPr/>
              </a:pPr>
              <a:t>26.11.2020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D76B80-C94B-407F-A23B-93D0C3EEDA4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68263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5AFB9C-B2CA-48AB-B529-3822CFD96AD1}" type="datetimeFigureOut">
              <a:rPr lang="cs-CZ"/>
              <a:pPr>
                <a:defRPr/>
              </a:pPr>
              <a:t>26.11.2020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>
              <a:defRPr/>
            </a:lvl1pPr>
          </a:lstStyle>
          <a:p>
            <a:fld id="{69C30FBE-B3A1-4DA3-82E2-78E399500FE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909832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796E03-009E-4D91-9917-9BC0E1942AAE}" type="datetimeFigureOut">
              <a:rPr lang="cs-CZ"/>
              <a:pPr>
                <a:defRPr/>
              </a:pPr>
              <a:t>26.11.2020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0E8414-6DF7-4720-BABF-E088A95B4C8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79642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4E434E-42DB-464E-AFFB-A16DE695ACE0}" type="datetimeFigureOut">
              <a:rPr lang="cs-CZ"/>
              <a:pPr>
                <a:defRPr/>
              </a:pPr>
              <a:t>26.11.2020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010139-3CEE-4C62-B9E1-A5778DEF0F6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83125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5F273EFD-49DA-4CBE-B06F-4A0DD1D57533}" type="datetimeFigureOut">
              <a:rPr lang="cs-CZ"/>
              <a:pPr>
                <a:defRPr/>
              </a:pPr>
              <a:t>26.11.2020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/>
            </a:lvl1pPr>
          </a:lstStyle>
          <a:p>
            <a:fld id="{BABF9FFD-7EFB-4740-AC64-348A7743921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930211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Pr>
        <a:gradFill rotWithShape="1">
          <a:gsLst>
            <a:gs pos="0">
              <a:srgbClr val="000000"/>
            </a:gs>
            <a:gs pos="60001">
              <a:srgbClr val="000000"/>
            </a:gs>
            <a:gs pos="100000">
              <a:srgbClr val="6C6C6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BB2A00C1-A768-4608-9CF3-779E224EBDEE}" type="datetimeFigureOut">
              <a:rPr lang="cs-CZ"/>
              <a:pPr>
                <a:defRPr/>
              </a:pPr>
              <a:t>26.11.2020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>
              <a:defRPr sz="900"/>
            </a:lvl1pPr>
          </a:lstStyle>
          <a:p>
            <a:fld id="{37750C41-C4ED-4FF7-B636-3E8347EA6EB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598994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A44B5-1FD4-4932-AB13-21D74E69524A}" type="datetimeFigureOut">
              <a:rPr lang="cs-CZ"/>
              <a:pPr>
                <a:defRPr/>
              </a:pPr>
              <a:t>26.11.2020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A83313-271F-4412-B7D6-A55EC787D89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06682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39017-AE99-438D-B8E9-8568252CC072}" type="datetimeFigureOut">
              <a:rPr lang="cs-CZ"/>
              <a:pPr>
                <a:defRPr/>
              </a:pPr>
              <a:t>26.11.2020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1F9FF8-273B-4627-9511-CC07DE37FA6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54715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474747"/>
            </a:gs>
            <a:gs pos="60001">
              <a:srgbClr val="626262"/>
            </a:gs>
            <a:gs pos="100000">
              <a:srgbClr val="8C8C8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0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CC201E3-FA3F-42F0-AC38-B1E293C82009}" type="datetimeFigureOut">
              <a:rPr lang="cs-CZ"/>
              <a:pPr>
                <a:defRPr/>
              </a:pPr>
              <a:t>26.11.2020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Century Gothic" panose="020B0502020202020204" pitchFamily="34" charset="0"/>
              </a:defRPr>
            </a:lvl1pPr>
          </a:lstStyle>
          <a:p>
            <a:fld id="{B60EE776-D328-4DA3-81BF-6B996536E8E4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13" r:id="rId4"/>
    <p:sldLayoutId id="2147483721" r:id="rId5"/>
    <p:sldLayoutId id="2147483714" r:id="rId6"/>
    <p:sldLayoutId id="2147483715" r:id="rId7"/>
    <p:sldLayoutId id="2147483722" r:id="rId8"/>
    <p:sldLayoutId id="2147483723" r:id="rId9"/>
    <p:sldLayoutId id="2147483716" r:id="rId10"/>
    <p:sldLayoutId id="2147483717" r:id="rId11"/>
  </p:sldLayoutIdLst>
  <p:txStyles>
    <p:titleStyle>
      <a:lvl1pPr marL="484188" algn="l" rtl="0" eaLnBrk="0" fontAlgn="base" hangingPunct="0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2pPr>
      <a:lvl3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3pPr>
      <a:lvl4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4pPr>
      <a:lvl5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5pPr>
      <a:lvl6pPr marL="9413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6pPr>
      <a:lvl7pPr marL="13985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7pPr>
      <a:lvl8pPr marL="18557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8pPr>
      <a:lvl9pPr marL="23129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9pPr>
    </p:titleStyle>
    <p:bodyStyle>
      <a:lvl1pPr marL="447675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anose="020B0604030504040204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eaLnBrk="0" fontAlgn="base" hangingPunct="0">
        <a:spcBef>
          <a:spcPct val="20000"/>
        </a:spcBef>
        <a:spcAft>
          <a:spcPct val="0"/>
        </a:spcAft>
        <a:buClr>
          <a:srgbClr val="FF90B2"/>
        </a:buClr>
        <a:buFont typeface="Wingdings 2" panose="05020102010507070707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hyperlink" Target="https://www.youtube.com/watch?v=5h6u-bslJ9Y" TargetMode="External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www.youtube.com/watch?v=NIZlY9QBF8w" TargetMode="External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hyperlink" Target="https://www.youtube.com/watch?v=logaIV5EzGk" TargetMode="External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hyperlink" Target="https://www.youtube.com/watch?v=D44gEM4Uqfk" TargetMode="External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11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12.jpe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.png"/><Relationship Id="rId5" Type="http://schemas.openxmlformats.org/officeDocument/2006/relationships/image" Target="../media/image13.jpe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hyperlink" Target="https://www.youtube.com/watch?v=zwVKAVDmgac" TargetMode="External"/><Relationship Id="rId5" Type="http://schemas.openxmlformats.org/officeDocument/2006/relationships/image" Target="../media/image14.jpe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.png"/><Relationship Id="rId5" Type="http://schemas.openxmlformats.org/officeDocument/2006/relationships/image" Target="../media/image15.jpe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2.png"/><Relationship Id="rId5" Type="http://schemas.openxmlformats.org/officeDocument/2006/relationships/image" Target="../media/image16.jpeg"/><Relationship Id="rId4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cs-CZ" sz="5400" b="1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HVĚZDY LOH</a:t>
            </a:r>
            <a:endParaRPr lang="cs-CZ" sz="5400" b="1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ln>
            <a:miter lim="800000"/>
            <a:headEnd/>
            <a:tailEnd/>
          </a:ln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b="1" dirty="0" smtClean="0"/>
              <a:t>Novodobé OH, 1948 - 1964</a:t>
            </a:r>
            <a:endParaRPr lang="cs-CZ" b="1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00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Londýn 1948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9219" name="Zástupný symbol pro obsah 4" descr="F. Blankers-Koenová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844675"/>
            <a:ext cx="2857500" cy="4405313"/>
          </a:xfrm>
        </p:spPr>
      </p:pic>
      <p:sp>
        <p:nvSpPr>
          <p:cNvPr id="9220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pPr eaLnBrk="1" hangingPunct="1"/>
            <a:r>
              <a:rPr lang="cs-CZ" altLang="cs-CZ" dirty="0" smtClean="0"/>
              <a:t>Francina </a:t>
            </a:r>
            <a:r>
              <a:rPr lang="cs-CZ" altLang="cs-CZ" dirty="0" err="1" smtClean="0"/>
              <a:t>Blankers</a:t>
            </a:r>
            <a:r>
              <a:rPr lang="cs-CZ" altLang="cs-CZ" dirty="0" smtClean="0"/>
              <a:t> – </a:t>
            </a:r>
            <a:r>
              <a:rPr lang="cs-CZ" altLang="cs-CZ" dirty="0" err="1" smtClean="0"/>
              <a:t>Koenová</a:t>
            </a:r>
            <a:r>
              <a:rPr lang="cs-CZ" altLang="cs-CZ" dirty="0" smtClean="0"/>
              <a:t> (NL)</a:t>
            </a:r>
          </a:p>
          <a:p>
            <a:pPr eaLnBrk="1" hangingPunct="1"/>
            <a:r>
              <a:rPr lang="cs-CZ" altLang="cs-CZ" dirty="0" smtClean="0"/>
              <a:t>„Létající </a:t>
            </a:r>
            <a:r>
              <a:rPr lang="cs-CZ" altLang="cs-CZ" dirty="0" err="1" smtClean="0"/>
              <a:t>hospodině</a:t>
            </a:r>
            <a:r>
              <a:rPr lang="cs-CZ" altLang="cs-CZ" dirty="0" smtClean="0"/>
              <a:t>“</a:t>
            </a:r>
          </a:p>
          <a:p>
            <a:pPr eaLnBrk="1" hangingPunct="1"/>
            <a:r>
              <a:rPr lang="cs-CZ" altLang="cs-CZ" dirty="0" smtClean="0"/>
              <a:t>Sprinterka, skokanka, pětibojařka</a:t>
            </a:r>
          </a:p>
          <a:p>
            <a:pPr eaLnBrk="1" hangingPunct="1"/>
            <a:r>
              <a:rPr lang="cs-CZ" altLang="cs-CZ" dirty="0" smtClean="0"/>
              <a:t>30let, dvě děti</a:t>
            </a:r>
          </a:p>
          <a:p>
            <a:pPr eaLnBrk="1" hangingPunct="1"/>
            <a:r>
              <a:rPr lang="cs-CZ" altLang="cs-CZ" dirty="0" smtClean="0"/>
              <a:t>4 x zlato</a:t>
            </a:r>
          </a:p>
          <a:p>
            <a:pPr eaLnBrk="1" hangingPunct="1"/>
            <a:r>
              <a:rPr lang="cs-CZ" altLang="cs-CZ" dirty="0" smtClean="0">
                <a:hlinkClick r:id="rId6"/>
              </a:rPr>
              <a:t>https://www.youtube.com/watch?v=5h6u-bslJ9Y</a:t>
            </a:r>
            <a:endParaRPr lang="cs-CZ" altLang="cs-CZ" dirty="0" smtClean="0"/>
          </a:p>
          <a:p>
            <a:pPr eaLnBrk="1" hangingPunct="1"/>
            <a:endParaRPr lang="cs-CZ" altLang="cs-CZ" dirty="0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082607" y="78008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16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Londýn 1948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10243" name="Zástupný symbol pro obsah 4" descr="E. Zátopek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1792288"/>
            <a:ext cx="3167062" cy="4430712"/>
          </a:xfrm>
        </p:spPr>
      </p:pic>
      <p:sp>
        <p:nvSpPr>
          <p:cNvPr id="1024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pPr eaLnBrk="1" hangingPunct="1"/>
            <a:r>
              <a:rPr lang="cs-CZ" altLang="cs-CZ" dirty="0" smtClean="0"/>
              <a:t>Emil Zátopek</a:t>
            </a:r>
          </a:p>
          <a:p>
            <a:pPr eaLnBrk="1" hangingPunct="1"/>
            <a:r>
              <a:rPr lang="cs-CZ" altLang="cs-CZ" dirty="0" smtClean="0"/>
              <a:t>Legendární vytrvalec</a:t>
            </a:r>
          </a:p>
          <a:p>
            <a:pPr eaLnBrk="1" hangingPunct="1"/>
            <a:r>
              <a:rPr lang="cs-CZ" altLang="cs-CZ" dirty="0" smtClean="0"/>
              <a:t>1 x zlato, 1 x stříbro</a:t>
            </a:r>
          </a:p>
          <a:p>
            <a:pPr eaLnBrk="1" hangingPunct="1"/>
            <a:r>
              <a:rPr lang="cs-CZ" altLang="cs-CZ" dirty="0" smtClean="0"/>
              <a:t>Počátek kariéry</a:t>
            </a:r>
          </a:p>
          <a:p>
            <a:pPr eaLnBrk="1" hangingPunct="1"/>
            <a:r>
              <a:rPr lang="cs-CZ" altLang="cs-CZ" dirty="0" smtClean="0"/>
              <a:t>Drsné tréninkové metody</a:t>
            </a:r>
          </a:p>
          <a:p>
            <a:pPr eaLnBrk="1" hangingPunct="1"/>
            <a:r>
              <a:rPr lang="cs-CZ" altLang="cs-CZ" dirty="0" smtClean="0">
                <a:hlinkClick r:id="rId6"/>
              </a:rPr>
              <a:t>https://www.youtube.com/watch?v=NIZlY9QBF8w</a:t>
            </a:r>
            <a:endParaRPr lang="cs-CZ" altLang="cs-CZ" dirty="0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940152" y="66221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90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Helsinky 1952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11267" name="Zástupný symbol pro obsah 4" descr="Emil_Zátopek II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0" y="1814513"/>
            <a:ext cx="2794000" cy="4343400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>
            <a:normAutofit fontScale="92500" lnSpcReduction="1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Emil </a:t>
            </a:r>
            <a:r>
              <a:rPr lang="cs-CZ" dirty="0" err="1" smtClean="0"/>
              <a:t>Zátopek</a:t>
            </a:r>
            <a:endParaRPr lang="cs-CZ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Vrchol kariéry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3 x zlatá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Neopakovatelný výkon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Příkladné občanské postoje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Konflikty s komunistickou mocí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Oportunní postoje (anticharta, </a:t>
            </a:r>
            <a:r>
              <a:rPr lang="cs-CZ" smtClean="0"/>
              <a:t>podpora bojkotu OH v L.A.)</a:t>
            </a:r>
            <a:endParaRPr lang="cs-CZ" dirty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940152" y="66221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246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Helsinky 1952</a:t>
            </a:r>
            <a:endParaRPr lang="cs-CZ" dirty="0"/>
          </a:p>
        </p:txBody>
      </p:sp>
      <p:pic>
        <p:nvPicPr>
          <p:cNvPr id="12291" name="Zástupný symbol pro obsah 4" descr="D. Zátopková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1773238"/>
            <a:ext cx="3203575" cy="4354512"/>
          </a:xfrm>
        </p:spPr>
      </p:pic>
      <p:sp>
        <p:nvSpPr>
          <p:cNvPr id="12292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pPr eaLnBrk="1" hangingPunct="1"/>
            <a:r>
              <a:rPr lang="cs-CZ" altLang="cs-CZ" dirty="0" smtClean="0"/>
              <a:t>Dana Zátopková</a:t>
            </a:r>
          </a:p>
          <a:p>
            <a:pPr eaLnBrk="1" hangingPunct="1"/>
            <a:r>
              <a:rPr lang="cs-CZ" altLang="cs-CZ" dirty="0" smtClean="0"/>
              <a:t>Hod oštěpem</a:t>
            </a:r>
          </a:p>
          <a:p>
            <a:pPr eaLnBrk="1" hangingPunct="1"/>
            <a:r>
              <a:rPr lang="cs-CZ" altLang="cs-CZ" dirty="0" smtClean="0"/>
              <a:t>Zlato 1952, stříbro 1960</a:t>
            </a:r>
          </a:p>
          <a:p>
            <a:pPr eaLnBrk="1" hangingPunct="1"/>
            <a:r>
              <a:rPr lang="cs-CZ" altLang="cs-CZ" dirty="0" smtClean="0"/>
              <a:t>Trenérská činnost</a:t>
            </a:r>
          </a:p>
          <a:p>
            <a:pPr eaLnBrk="1" hangingPunct="1"/>
            <a:r>
              <a:rPr lang="cs-CZ" altLang="cs-CZ" dirty="0" smtClean="0"/>
              <a:t>Aktivistka ČOV</a:t>
            </a:r>
          </a:p>
          <a:p>
            <a:pPr eaLnBrk="1" hangingPunct="1"/>
            <a:r>
              <a:rPr lang="cs-CZ" altLang="cs-CZ" dirty="0" smtClean="0">
                <a:hlinkClick r:id="rId6"/>
              </a:rPr>
              <a:t>https://www.youtube.com/watch?v=logaIV5EzGk</a:t>
            </a:r>
            <a:endParaRPr lang="cs-CZ" altLang="cs-CZ" dirty="0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093069" y="62068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3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Melbourne 1956</a:t>
            </a:r>
            <a:endParaRPr lang="cs-CZ" dirty="0"/>
          </a:p>
        </p:txBody>
      </p:sp>
      <p:pic>
        <p:nvPicPr>
          <p:cNvPr id="13315" name="Zástupný symbol pro obsah 4" descr="L. Latininová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1773238"/>
            <a:ext cx="3397250" cy="4357687"/>
          </a:xfrm>
        </p:spPr>
      </p:pic>
      <p:sp>
        <p:nvSpPr>
          <p:cNvPr id="13316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052736"/>
            <a:ext cx="4038600" cy="5195664"/>
          </a:xfrm>
        </p:spPr>
        <p:txBody>
          <a:bodyPr/>
          <a:lstStyle/>
          <a:p>
            <a:pPr eaLnBrk="1" hangingPunct="1"/>
            <a:r>
              <a:rPr lang="cs-CZ" altLang="cs-CZ" dirty="0" smtClean="0"/>
              <a:t>Larisa </a:t>
            </a:r>
            <a:r>
              <a:rPr lang="cs-CZ" altLang="cs-CZ" dirty="0" err="1" smtClean="0"/>
              <a:t>Latininová</a:t>
            </a:r>
            <a:r>
              <a:rPr lang="cs-CZ" altLang="cs-CZ" dirty="0" smtClean="0"/>
              <a:t> (SSSR)</a:t>
            </a:r>
          </a:p>
          <a:p>
            <a:pPr eaLnBrk="1" hangingPunct="1"/>
            <a:r>
              <a:rPr lang="cs-CZ" altLang="cs-CZ" dirty="0" smtClean="0"/>
              <a:t>Fenomenální ukrajinská sportovní gymnastka</a:t>
            </a:r>
          </a:p>
          <a:p>
            <a:pPr eaLnBrk="1" hangingPunct="1"/>
            <a:r>
              <a:rPr lang="cs-CZ" altLang="cs-CZ" dirty="0" smtClean="0"/>
              <a:t>OH 1956 – 1964</a:t>
            </a:r>
          </a:p>
          <a:p>
            <a:pPr eaLnBrk="1" hangingPunct="1"/>
            <a:r>
              <a:rPr lang="cs-CZ" altLang="cs-CZ" dirty="0" smtClean="0"/>
              <a:t>9 x zlatá, 5 x stříbrná, 4 x bronzová</a:t>
            </a:r>
          </a:p>
          <a:p>
            <a:pPr eaLnBrk="1" hangingPunct="1"/>
            <a:r>
              <a:rPr lang="cs-CZ" altLang="cs-CZ" dirty="0" err="1" smtClean="0"/>
              <a:t>Šéftrenérka</a:t>
            </a:r>
            <a:r>
              <a:rPr lang="cs-CZ" altLang="cs-CZ" dirty="0" smtClean="0"/>
              <a:t> reprezentace SSSR</a:t>
            </a:r>
          </a:p>
          <a:p>
            <a:pPr eaLnBrk="1" hangingPunct="1"/>
            <a:r>
              <a:rPr lang="cs-CZ" altLang="cs-CZ" dirty="0" smtClean="0">
                <a:hlinkClick r:id="rId6"/>
              </a:rPr>
              <a:t>https://www.youtube.com/watch?v=D44gEM4Uqfk</a:t>
            </a:r>
            <a:endParaRPr lang="cs-CZ" altLang="cs-CZ" dirty="0" smtClean="0"/>
          </a:p>
          <a:p>
            <a:pPr eaLnBrk="1" hangingPunct="1"/>
            <a:endParaRPr lang="cs-CZ" altLang="cs-CZ" dirty="0" smtClean="0"/>
          </a:p>
          <a:p>
            <a:pPr eaLnBrk="1" hangingPunct="1"/>
            <a:endParaRPr lang="cs-CZ" altLang="cs-CZ" dirty="0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057900" y="30408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2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Melbourne 1956</a:t>
            </a:r>
            <a:endParaRPr lang="cs-CZ" dirty="0"/>
          </a:p>
        </p:txBody>
      </p:sp>
      <p:pic>
        <p:nvPicPr>
          <p:cNvPr id="14339" name="Zástupný symbol pro obsah 4" descr="al oerter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773238"/>
            <a:ext cx="3536950" cy="4416425"/>
          </a:xfrm>
        </p:spPr>
      </p:pic>
      <p:sp>
        <p:nvSpPr>
          <p:cNvPr id="14340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pPr eaLnBrk="1" hangingPunct="1"/>
            <a:r>
              <a:rPr lang="cs-CZ" altLang="cs-CZ" smtClean="0"/>
              <a:t>Al Oerter (USA)</a:t>
            </a:r>
          </a:p>
          <a:p>
            <a:pPr eaLnBrk="1" hangingPunct="1"/>
            <a:r>
              <a:rPr lang="cs-CZ" altLang="cs-CZ" smtClean="0"/>
              <a:t>Hod diskem</a:t>
            </a:r>
          </a:p>
          <a:p>
            <a:pPr eaLnBrk="1" hangingPunct="1"/>
            <a:r>
              <a:rPr lang="cs-CZ" altLang="cs-CZ" smtClean="0"/>
              <a:t>Legenda světového disku</a:t>
            </a:r>
          </a:p>
          <a:p>
            <a:pPr eaLnBrk="1" hangingPunct="1"/>
            <a:r>
              <a:rPr lang="cs-CZ" altLang="cs-CZ" smtClean="0"/>
              <a:t>4 x zlato OH 1956 – 1968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cs-CZ" altLang="cs-CZ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362700" y="5229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1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Melbourne 1956</a:t>
            </a:r>
            <a:endParaRPr lang="cs-CZ" dirty="0"/>
          </a:p>
        </p:txBody>
      </p:sp>
      <p:pic>
        <p:nvPicPr>
          <p:cNvPr id="15363" name="Zástupný symbol pro obsah 4" descr="O. Fikotová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773238"/>
            <a:ext cx="3548063" cy="4435475"/>
          </a:xfrm>
        </p:spPr>
      </p:pic>
      <p:sp>
        <p:nvSpPr>
          <p:cNvPr id="1536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1438"/>
            <a:ext cx="4038600" cy="4906962"/>
          </a:xfrm>
        </p:spPr>
        <p:txBody>
          <a:bodyPr/>
          <a:lstStyle/>
          <a:p>
            <a:pPr eaLnBrk="1" hangingPunct="1"/>
            <a:r>
              <a:rPr lang="cs-CZ" altLang="cs-CZ" smtClean="0"/>
              <a:t>Olga Fikotová (ČSR / USA)</a:t>
            </a:r>
          </a:p>
          <a:p>
            <a:pPr eaLnBrk="1" hangingPunct="1"/>
            <a:r>
              <a:rPr lang="cs-CZ" altLang="cs-CZ" smtClean="0"/>
              <a:t>Původně basketbalistka</a:t>
            </a:r>
          </a:p>
          <a:p>
            <a:pPr eaLnBrk="1" hangingPunct="1"/>
            <a:r>
              <a:rPr lang="cs-CZ" altLang="cs-CZ" smtClean="0"/>
              <a:t>OH zlato po dvou letech tréninku</a:t>
            </a:r>
          </a:p>
          <a:p>
            <a:pPr eaLnBrk="1" hangingPunct="1"/>
            <a:r>
              <a:rPr lang="cs-CZ" altLang="cs-CZ" smtClean="0"/>
              <a:t>Provdala se za kladiváře USA Harolda Conollyho</a:t>
            </a:r>
          </a:p>
          <a:p>
            <a:pPr eaLnBrk="1" hangingPunct="1"/>
            <a:r>
              <a:rPr lang="cs-CZ" altLang="cs-CZ" smtClean="0"/>
              <a:t>Po obstrukcích ze strany ČOV reprezentovala USA</a:t>
            </a:r>
          </a:p>
          <a:p>
            <a:pPr eaLnBrk="1" hangingPunct="1"/>
            <a:endParaRPr lang="cs-CZ" altLang="cs-CZ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28184" y="465427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3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Řím 1960</a:t>
            </a:r>
            <a:endParaRPr lang="cs-CZ" dirty="0"/>
          </a:p>
        </p:txBody>
      </p:sp>
      <p:pic>
        <p:nvPicPr>
          <p:cNvPr id="16387" name="Zástupný symbol pro obsah 4" descr="A. Bikila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773238"/>
            <a:ext cx="3621087" cy="4483100"/>
          </a:xfrm>
        </p:spPr>
      </p:pic>
      <p:sp>
        <p:nvSpPr>
          <p:cNvPr id="16388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12875"/>
            <a:ext cx="4038600" cy="4835525"/>
          </a:xfrm>
        </p:spPr>
        <p:txBody>
          <a:bodyPr/>
          <a:lstStyle/>
          <a:p>
            <a:pPr eaLnBrk="1" hangingPunct="1"/>
            <a:r>
              <a:rPr lang="cs-CZ" altLang="cs-CZ" smtClean="0"/>
              <a:t>Abebe Bikila (Etiopie)</a:t>
            </a:r>
          </a:p>
          <a:p>
            <a:pPr eaLnBrk="1" hangingPunct="1"/>
            <a:r>
              <a:rPr lang="cs-CZ" altLang="cs-CZ" smtClean="0"/>
              <a:t>Vytrvalec,  maratónec, voják císařské gardy</a:t>
            </a:r>
          </a:p>
          <a:p>
            <a:pPr eaLnBrk="1" hangingPunct="1"/>
            <a:r>
              <a:rPr lang="cs-CZ" altLang="cs-CZ" smtClean="0"/>
              <a:t>3 x OH, 2 x zlatá</a:t>
            </a:r>
          </a:p>
          <a:p>
            <a:pPr eaLnBrk="1" hangingPunct="1"/>
            <a:r>
              <a:rPr lang="cs-CZ" altLang="cs-CZ" smtClean="0"/>
              <a:t>V Římě běžel bos</a:t>
            </a:r>
          </a:p>
          <a:p>
            <a:pPr eaLnBrk="1" hangingPunct="1"/>
            <a:r>
              <a:rPr lang="cs-CZ" altLang="cs-CZ" smtClean="0"/>
              <a:t>Běhal až 60km denně</a:t>
            </a:r>
          </a:p>
          <a:p>
            <a:pPr eaLnBrk="1" hangingPunct="1"/>
            <a:r>
              <a:rPr lang="cs-CZ" altLang="cs-CZ" smtClean="0"/>
              <a:t>Ochrnul po autonehodě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436096" y="51773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6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Řím 1960</a:t>
            </a:r>
            <a:endParaRPr lang="cs-CZ" dirty="0"/>
          </a:p>
        </p:txBody>
      </p:sp>
      <p:pic>
        <p:nvPicPr>
          <p:cNvPr id="17411" name="Zástupný symbol pro obsah 4" descr="W. Rudolfová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1763713"/>
            <a:ext cx="2592387" cy="4476750"/>
          </a:xfrm>
        </p:spPr>
      </p:pic>
      <p:sp>
        <p:nvSpPr>
          <p:cNvPr id="17412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pPr eaLnBrk="1" hangingPunct="1"/>
            <a:r>
              <a:rPr lang="cs-CZ" altLang="cs-CZ" smtClean="0"/>
              <a:t>Wilma Rudolfová (USA)</a:t>
            </a:r>
          </a:p>
          <a:p>
            <a:pPr eaLnBrk="1" hangingPunct="1"/>
            <a:r>
              <a:rPr lang="cs-CZ" altLang="cs-CZ" smtClean="0"/>
              <a:t>Dětská obrna v mládí</a:t>
            </a:r>
          </a:p>
          <a:p>
            <a:pPr eaLnBrk="1" hangingPunct="1"/>
            <a:r>
              <a:rPr lang="cs-CZ" altLang="cs-CZ" smtClean="0"/>
              <a:t>Sprinterka, 3 x zlatá</a:t>
            </a:r>
          </a:p>
          <a:p>
            <a:pPr eaLnBrk="1" hangingPunct="1"/>
            <a:r>
              <a:rPr lang="cs-CZ" altLang="cs-CZ" smtClean="0"/>
              <a:t>„Černá gazela“</a:t>
            </a:r>
          </a:p>
          <a:p>
            <a:pPr eaLnBrk="1" hangingPunct="1"/>
            <a:r>
              <a:rPr lang="cs-CZ" altLang="cs-CZ" smtClean="0"/>
              <a:t>Občanská aktivistka (práva afroameričanů a žen)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52120" y="662781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9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Řím 1960</a:t>
            </a:r>
            <a:endParaRPr lang="cs-CZ" dirty="0"/>
          </a:p>
        </p:txBody>
      </p:sp>
      <p:sp>
        <p:nvSpPr>
          <p:cNvPr id="18435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pPr eaLnBrk="1" hangingPunct="1"/>
            <a:r>
              <a:rPr lang="cs-CZ" altLang="cs-CZ" dirty="0" smtClean="0"/>
              <a:t>Boris </a:t>
            </a:r>
            <a:r>
              <a:rPr lang="cs-CZ" altLang="cs-CZ" dirty="0" err="1" smtClean="0"/>
              <a:t>Šachlin</a:t>
            </a:r>
            <a:r>
              <a:rPr lang="cs-CZ" altLang="cs-CZ" dirty="0" smtClean="0"/>
              <a:t> (SSSR)</a:t>
            </a:r>
          </a:p>
          <a:p>
            <a:pPr eaLnBrk="1" hangingPunct="1"/>
            <a:r>
              <a:rPr lang="cs-CZ" altLang="cs-CZ" dirty="0" smtClean="0"/>
              <a:t>Vynikající ukrajinský sportovní gymnasta</a:t>
            </a:r>
          </a:p>
          <a:p>
            <a:pPr eaLnBrk="1" hangingPunct="1"/>
            <a:r>
              <a:rPr lang="cs-CZ" altLang="cs-CZ" dirty="0" smtClean="0"/>
              <a:t>OH 1956 – 1964</a:t>
            </a:r>
          </a:p>
          <a:p>
            <a:pPr eaLnBrk="1" hangingPunct="1"/>
            <a:r>
              <a:rPr lang="cs-CZ" altLang="cs-CZ" dirty="0" smtClean="0"/>
              <a:t>7 x zlato, 4 x stříbro,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cs-CZ" altLang="cs-CZ" dirty="0" smtClean="0"/>
              <a:t>    2 x bronz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cs-CZ" altLang="cs-CZ" dirty="0" smtClean="0"/>
          </a:p>
        </p:txBody>
      </p:sp>
      <p:pic>
        <p:nvPicPr>
          <p:cNvPr id="18436" name="Zástupný symbol pro obsah 6" descr="Boris_Shakhlin_1966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1882775"/>
            <a:ext cx="3078162" cy="4529138"/>
          </a:xfrm>
        </p:spPr>
      </p:pic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041310" y="662781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97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Řím 1960</a:t>
            </a:r>
            <a:endParaRPr lang="cs-CZ" dirty="0"/>
          </a:p>
        </p:txBody>
      </p:sp>
      <p:pic>
        <p:nvPicPr>
          <p:cNvPr id="19459" name="Zástupný symbol pro obsah 4" descr="E. Bosáková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1844675"/>
            <a:ext cx="2886075" cy="4244975"/>
          </a:xfrm>
        </p:spPr>
      </p:pic>
      <p:sp>
        <p:nvSpPr>
          <p:cNvPr id="19460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844674"/>
            <a:ext cx="4038600" cy="4896693"/>
          </a:xfrm>
        </p:spPr>
        <p:txBody>
          <a:bodyPr/>
          <a:lstStyle/>
          <a:p>
            <a:pPr eaLnBrk="1" hangingPunct="1"/>
            <a:r>
              <a:rPr lang="cs-CZ" altLang="cs-CZ" dirty="0" smtClean="0"/>
              <a:t>Eva Bosáková</a:t>
            </a:r>
          </a:p>
          <a:p>
            <a:pPr eaLnBrk="1" hangingPunct="1"/>
            <a:r>
              <a:rPr lang="cs-CZ" altLang="cs-CZ" dirty="0" smtClean="0"/>
              <a:t>Všestranná sportovkyně (krasobruslení, házená)</a:t>
            </a:r>
          </a:p>
          <a:p>
            <a:pPr eaLnBrk="1" hangingPunct="1"/>
            <a:r>
              <a:rPr lang="cs-CZ" altLang="cs-CZ" dirty="0" smtClean="0"/>
              <a:t>Sportovní gymnastika</a:t>
            </a:r>
          </a:p>
          <a:p>
            <a:pPr eaLnBrk="1" hangingPunct="1"/>
            <a:r>
              <a:rPr lang="cs-CZ" altLang="cs-CZ" dirty="0" smtClean="0"/>
              <a:t>OH 1952 – 1960</a:t>
            </a:r>
          </a:p>
          <a:p>
            <a:pPr eaLnBrk="1" hangingPunct="1"/>
            <a:r>
              <a:rPr lang="cs-CZ" altLang="cs-CZ" dirty="0" smtClean="0"/>
              <a:t>1 x zlato, 2 x stříbro,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cs-CZ" altLang="cs-CZ" dirty="0" smtClean="0"/>
              <a:t>    1 x </a:t>
            </a:r>
            <a:r>
              <a:rPr lang="cs-CZ" altLang="cs-CZ" dirty="0" smtClean="0"/>
              <a:t>bronz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cs-CZ" altLang="cs-CZ" dirty="0"/>
          </a:p>
          <a:p>
            <a:pPr eaLnBrk="1" hangingPunct="1">
              <a:buFont typeface="Wingdings 2" panose="05020102010507070707" pitchFamily="18" charset="2"/>
              <a:buNone/>
            </a:pPr>
            <a:endParaRPr lang="cs-CZ" altLang="cs-CZ" dirty="0" smtClean="0"/>
          </a:p>
          <a:p>
            <a:pPr eaLnBrk="1" hangingPunct="1">
              <a:buFont typeface="Wingdings 2" panose="05020102010507070707" pitchFamily="18" charset="2"/>
              <a:buNone/>
            </a:pPr>
            <a:endParaRPr lang="cs-CZ" altLang="cs-CZ" dirty="0" smtClean="0"/>
          </a:p>
          <a:p>
            <a:pPr eaLnBrk="1" hangingPunct="1">
              <a:buFont typeface="Wingdings 2" panose="05020102010507070707" pitchFamily="18" charset="2"/>
              <a:buNone/>
            </a:pPr>
            <a:endParaRPr lang="cs-CZ" altLang="cs-CZ" dirty="0" smtClean="0"/>
          </a:p>
          <a:p>
            <a:pPr eaLnBrk="1" hangingPunct="1">
              <a:buFont typeface="Wingdings 2" panose="05020102010507070707" pitchFamily="18" charset="2"/>
              <a:buNone/>
            </a:pPr>
            <a:endParaRPr lang="cs-CZ" altLang="cs-CZ" dirty="0"/>
          </a:p>
          <a:p>
            <a:pPr eaLnBrk="1" hangingPunct="1">
              <a:buFont typeface="Wingdings 2" panose="05020102010507070707" pitchFamily="18" charset="2"/>
              <a:buNone/>
            </a:pPr>
            <a:endParaRPr lang="cs-CZ" altLang="cs-CZ" dirty="0" smtClean="0"/>
          </a:p>
          <a:p>
            <a:pPr eaLnBrk="1" hangingPunct="1">
              <a:buFont typeface="Wingdings 2" panose="05020102010507070707" pitchFamily="18" charset="2"/>
              <a:buNone/>
            </a:pPr>
            <a:endParaRPr lang="cs-CZ" altLang="cs-CZ" dirty="0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508104" y="662781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1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Tokio 1964</a:t>
            </a:r>
            <a:endParaRPr lang="cs-CZ" dirty="0"/>
          </a:p>
        </p:txBody>
      </p:sp>
      <p:pic>
        <p:nvPicPr>
          <p:cNvPr id="20483" name="Zástupný symbol pro obsah 4" descr="D. Schollander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1738313"/>
            <a:ext cx="2881312" cy="4440237"/>
          </a:xfrm>
        </p:spPr>
      </p:pic>
      <p:sp>
        <p:nvSpPr>
          <p:cNvPr id="2048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038600" cy="4835624"/>
          </a:xfrm>
        </p:spPr>
        <p:txBody>
          <a:bodyPr/>
          <a:lstStyle/>
          <a:p>
            <a:r>
              <a:rPr lang="cs-CZ" altLang="cs-CZ" dirty="0" smtClean="0"/>
              <a:t>Donald </a:t>
            </a:r>
            <a:r>
              <a:rPr lang="cs-CZ" altLang="cs-CZ" dirty="0" err="1" smtClean="0"/>
              <a:t>Schollander</a:t>
            </a:r>
            <a:r>
              <a:rPr lang="cs-CZ" altLang="cs-CZ" dirty="0" smtClean="0"/>
              <a:t> (USA)</a:t>
            </a:r>
          </a:p>
          <a:p>
            <a:r>
              <a:rPr lang="cs-CZ" altLang="cs-CZ" dirty="0" smtClean="0"/>
              <a:t>Plavec (VZ), sprinter</a:t>
            </a:r>
          </a:p>
          <a:p>
            <a:r>
              <a:rPr lang="cs-CZ" altLang="cs-CZ" dirty="0" smtClean="0"/>
              <a:t>OH 1964 a 1968</a:t>
            </a:r>
          </a:p>
          <a:p>
            <a:r>
              <a:rPr lang="cs-CZ" altLang="cs-CZ" dirty="0" smtClean="0"/>
              <a:t>5 x zlato, 1 x stříbro</a:t>
            </a:r>
          </a:p>
          <a:p>
            <a:r>
              <a:rPr lang="cs-CZ" altLang="cs-CZ" dirty="0" smtClean="0"/>
              <a:t>První sportovec, který získal 4 zlaté na jedné </a:t>
            </a:r>
            <a:r>
              <a:rPr lang="cs-CZ" altLang="cs-CZ" dirty="0" smtClean="0"/>
              <a:t>olympiádě</a:t>
            </a:r>
          </a:p>
          <a:p>
            <a:r>
              <a:rPr lang="cs-CZ" altLang="cs-CZ" dirty="0" smtClean="0">
                <a:hlinkClick r:id="rId6"/>
              </a:rPr>
              <a:t>https://www.youtube.com/watch?v=zwVKAVDmgac</a:t>
            </a:r>
            <a:endParaRPr lang="cs-CZ" altLang="cs-CZ" dirty="0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055165" y="53573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2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Tokio 1964</a:t>
            </a:r>
            <a:endParaRPr lang="cs-CZ" dirty="0"/>
          </a:p>
        </p:txBody>
      </p:sp>
      <p:pic>
        <p:nvPicPr>
          <p:cNvPr id="21507" name="Zástupný symbol pro obsah 4" descr="V. Čáslavská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1773238"/>
            <a:ext cx="3317875" cy="4538662"/>
          </a:xfrm>
        </p:spPr>
      </p:pic>
      <p:sp>
        <p:nvSpPr>
          <p:cNvPr id="21508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8840"/>
            <a:ext cx="4038600" cy="4259560"/>
          </a:xfrm>
        </p:spPr>
        <p:txBody>
          <a:bodyPr/>
          <a:lstStyle/>
          <a:p>
            <a:r>
              <a:rPr lang="cs-CZ" altLang="cs-CZ" dirty="0" smtClean="0"/>
              <a:t>Věra čáslavská</a:t>
            </a:r>
          </a:p>
          <a:p>
            <a:r>
              <a:rPr lang="cs-CZ" altLang="cs-CZ" dirty="0" smtClean="0"/>
              <a:t>Sportovní gymnastika</a:t>
            </a:r>
          </a:p>
          <a:p>
            <a:r>
              <a:rPr lang="cs-CZ" altLang="cs-CZ" dirty="0" smtClean="0"/>
              <a:t>OH 1960 – 1968</a:t>
            </a:r>
          </a:p>
          <a:p>
            <a:r>
              <a:rPr lang="cs-CZ" altLang="cs-CZ" dirty="0" smtClean="0"/>
              <a:t>7 x zlato, 4 x stříbro</a:t>
            </a:r>
          </a:p>
          <a:p>
            <a:r>
              <a:rPr lang="cs-CZ" altLang="cs-CZ" dirty="0" smtClean="0"/>
              <a:t>Nejúspěšnější ČS olympionička</a:t>
            </a:r>
          </a:p>
          <a:p>
            <a:r>
              <a:rPr lang="cs-CZ" altLang="cs-CZ" dirty="0" smtClean="0"/>
              <a:t>Občanská aktivistka</a:t>
            </a:r>
          </a:p>
          <a:p>
            <a:r>
              <a:rPr lang="cs-CZ" altLang="cs-CZ" dirty="0" smtClean="0"/>
              <a:t>Činovnice ČOV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6136" y="805657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5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Tokio 1964</a:t>
            </a:r>
            <a:endParaRPr lang="cs-CZ" dirty="0"/>
          </a:p>
        </p:txBody>
      </p:sp>
      <p:pic>
        <p:nvPicPr>
          <p:cNvPr id="22531" name="Zástupný symbol pro obsah 4" descr="L. Daněk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1700213"/>
            <a:ext cx="3565525" cy="4494212"/>
          </a:xfrm>
        </p:spPr>
      </p:pic>
      <p:sp>
        <p:nvSpPr>
          <p:cNvPr id="22532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038600" cy="4979987"/>
          </a:xfrm>
        </p:spPr>
        <p:txBody>
          <a:bodyPr/>
          <a:lstStyle/>
          <a:p>
            <a:r>
              <a:rPr lang="cs-CZ" altLang="cs-CZ" smtClean="0"/>
              <a:t>Ludvík Daněk</a:t>
            </a:r>
          </a:p>
          <a:p>
            <a:r>
              <a:rPr lang="cs-CZ" altLang="cs-CZ" smtClean="0"/>
              <a:t>Legendární ČS diskař</a:t>
            </a:r>
          </a:p>
          <a:p>
            <a:r>
              <a:rPr lang="cs-CZ" altLang="cs-CZ" smtClean="0"/>
              <a:t>OH 1964 – 1972</a:t>
            </a:r>
          </a:p>
          <a:p>
            <a:r>
              <a:rPr lang="cs-CZ" altLang="cs-CZ" smtClean="0"/>
              <a:t>3 medaile v pořadí stříbro, bronz, zlato</a:t>
            </a:r>
          </a:p>
          <a:p>
            <a:r>
              <a:rPr lang="cs-CZ" altLang="cs-CZ" smtClean="0"/>
              <a:t>Původně se věnoval severské kombinaci</a:t>
            </a:r>
          </a:p>
          <a:p>
            <a:r>
              <a:rPr lang="cs-CZ" altLang="cs-CZ" smtClean="0"/>
              <a:t>Celou sportovní kariéru se potýkal s následky havárie (motorka, zraněná páteř)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68144" y="463551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29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267</TotalTime>
  <Words>416</Words>
  <Application>Microsoft Office PowerPoint</Application>
  <PresentationFormat>Předvádění na obrazovce (4:3)</PresentationFormat>
  <Paragraphs>117</Paragraphs>
  <Slides>15</Slides>
  <Notes>15</Notes>
  <HiddenSlides>0</HiddenSlides>
  <MMClips>15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1" baseType="lpstr">
      <vt:lpstr>Arial</vt:lpstr>
      <vt:lpstr>Calibri</vt:lpstr>
      <vt:lpstr>Century Gothic</vt:lpstr>
      <vt:lpstr>Verdana</vt:lpstr>
      <vt:lpstr>Wingdings 2</vt:lpstr>
      <vt:lpstr>Talent</vt:lpstr>
      <vt:lpstr>HVĚZDY LOH</vt:lpstr>
      <vt:lpstr>Londýn 1948</vt:lpstr>
      <vt:lpstr>Londýn 1948</vt:lpstr>
      <vt:lpstr>Helsinky 1952</vt:lpstr>
      <vt:lpstr>Helsinky 1952</vt:lpstr>
      <vt:lpstr>Melbourne 1956</vt:lpstr>
      <vt:lpstr>Melbourne 1956</vt:lpstr>
      <vt:lpstr>Melbourne 1956</vt:lpstr>
      <vt:lpstr>Řím 1960</vt:lpstr>
      <vt:lpstr>Řím 1960</vt:lpstr>
      <vt:lpstr>Řím 1960</vt:lpstr>
      <vt:lpstr>Řím 1960</vt:lpstr>
      <vt:lpstr>Tokio 1964</vt:lpstr>
      <vt:lpstr>Tokio 1964</vt:lpstr>
      <vt:lpstr>Tokio 1964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HVĚZDY LOH</dc:title>
  <dc:creator>radek</dc:creator>
  <cp:lastModifiedBy>ktv</cp:lastModifiedBy>
  <cp:revision>22</cp:revision>
  <dcterms:created xsi:type="dcterms:W3CDTF">2016-11-23T17:29:55Z</dcterms:created>
  <dcterms:modified xsi:type="dcterms:W3CDTF">2020-11-26T13:32:32Z</dcterms:modified>
</cp:coreProperties>
</file>