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FFF29EC-C820-41B6-8C2A-CE997C652400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7DEC436-1EA0-4679-A992-15DB0AC808E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6AC53A3-F6C4-45CC-A89D-2C9210404890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3C56F5F-30FB-4D5E-80EB-6FB5DB25B350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0B23B1-5EEB-461B-95C4-E1F043DB8602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287DA37-E384-42AB-B89F-C496926FA7D3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471939D-0820-4BF9-9B15-B168B4AE64DE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3058A0-C94E-464F-A0B6-247C47F92795}" type="slidenum">
              <a:rPr lang="cs-CZ" altLang="cs-CZ">
                <a:latin typeface="Calibri" panose="020F0502020204030204" pitchFamily="34" charset="0"/>
              </a:rPr>
              <a:pPr eaLnBrk="1" hangingPunct="1"/>
              <a:t>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6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7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a 8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52EE9-5428-4397-B008-9306F847274E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BEE72D-6AF7-4A96-9FAC-0441D8B550A9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743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F5BF4-9033-4C10-8C31-006CE916C02D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7CC96-D5E4-41F4-87AA-9DF49E72B90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8439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EA4C3-F780-4D47-93BF-0A9532E22355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7A4F8-6510-40A1-B2AB-94E5D8CA532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2337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17C7B-5DCE-45E1-8389-FF12007502E1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6FB5B-B6C9-4A79-AC24-6534FB3815F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0639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čára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8543545-82DB-4C0A-9322-1E22293BAB83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1BC89-AD40-4984-8F84-4968FE87DBA1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09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1E7E2-5159-44D3-B12D-40317221EACA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59129-0521-406F-8700-8FA0F39C3E2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1146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5EFDF-B539-4CEC-8479-036705B2C39D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3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ED523-8AC9-41F8-A123-25528741E7B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243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63A74-A008-4C33-88F4-F7ADCF20A20B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744EC-101B-4DE1-98C2-B75D37D39B3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18539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B146E-89C0-4FFE-BFFA-616A0E8DB0E6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18754-87E4-4C46-BB87-45EF2312B5A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9052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A4052-4638-413B-8E0C-A5AEE6CE3E37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D62D9-C336-498E-9406-FC2FCAF425D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9431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4A84F-01BF-4BC8-A146-AB1A6088E95E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C27F2-71D4-43AA-AE17-0185C8D4EF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1753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3831E5-FE9A-4831-AA71-393D78B3130D}" type="datetimeFigureOut">
              <a:rPr lang="cs-CZ"/>
              <a:pPr>
                <a:defRPr/>
              </a:pPr>
              <a:t>04.11.2020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>
              <a:defRPr sz="1600">
                <a:solidFill>
                  <a:schemeClr val="tx2"/>
                </a:solidFill>
                <a:latin typeface="Constantia" panose="02030602050306030303" pitchFamily="18" charset="0"/>
              </a:defRPr>
            </a:lvl1pPr>
          </a:lstStyle>
          <a:p>
            <a:fld id="{33DDB57F-DFBA-4C10-8321-1BB17EC22925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691" r:id="rId2"/>
    <p:sldLayoutId id="2147483700" r:id="rId3"/>
    <p:sldLayoutId id="2147483692" r:id="rId4"/>
    <p:sldLayoutId id="2147483701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Mnichovská dohoda, odtržení Sudet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Rozdělení republiky, odtržení Slovenska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Okupace  II. republiky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Zřízení Protektorátu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Okupační moc: K.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Neurath</a:t>
            </a:r>
            <a:r>
              <a:rPr lang="cs-CZ" dirty="0" smtClean="0"/>
              <a:t>, K. H. Frank,               R. </a:t>
            </a:r>
            <a:r>
              <a:rPr lang="cs-CZ" dirty="0" err="1" smtClean="0"/>
              <a:t>Heidrich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Česká vláda: Dr. E. </a:t>
            </a:r>
            <a:r>
              <a:rPr lang="cs-CZ" dirty="0" err="1" smtClean="0"/>
              <a:t>Hácha</a:t>
            </a:r>
            <a:r>
              <a:rPr lang="cs-CZ" dirty="0" smtClean="0"/>
              <a:t>, E. Moravec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Národní souručenství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Rozsáhlé zákazy činnosti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Účast sportovní veřejnosti v odbojovém hnutí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TK a TV v období II. republiky a Protektorátu </a:t>
            </a:r>
            <a:r>
              <a:rPr lang="cs-CZ" err="1" smtClean="0"/>
              <a:t>Böhmen</a:t>
            </a:r>
            <a:r>
              <a:rPr lang="cs-CZ" smtClean="0"/>
              <a:t> </a:t>
            </a:r>
            <a:r>
              <a:rPr lang="cs-CZ" err="1" smtClean="0"/>
              <a:t>und</a:t>
            </a:r>
            <a:r>
              <a:rPr lang="cs-CZ" smtClean="0"/>
              <a:t> </a:t>
            </a:r>
            <a:r>
              <a:rPr lang="cs-CZ" err="1" smtClean="0"/>
              <a:t>Mähren</a:t>
            </a:r>
            <a:endParaRPr lang="cs-CZ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23488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8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Zástupný symbol pro obsah 3" descr="640px-Druhá_Československá_republika_1938.png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8000" y="1930400"/>
            <a:ext cx="8128000" cy="37592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II. republika a Sudety</a:t>
            </a:r>
            <a:endParaRPr lang="cs-CZ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4288" y="292494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2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0188" cy="805272"/>
          </a:xfrm>
          <a:ln>
            <a:miter lim="800000"/>
            <a:headEnd/>
            <a:tailEnd/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/>
              <a:t>Tajemník úřadu říšského protektora a šéf policie K. H. Frank</a:t>
            </a:r>
            <a:endParaRPr lang="cs-CZ" sz="1800" dirty="0"/>
          </a:p>
        </p:txBody>
      </p:sp>
      <p:pic>
        <p:nvPicPr>
          <p:cNvPr id="7171" name="Zástupný symbol pro obsah 5" descr="KarlHermannFrank.jpg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2349500"/>
            <a:ext cx="2925762" cy="3913188"/>
          </a:xfrm>
        </p:spPr>
      </p:pic>
      <p:pic>
        <p:nvPicPr>
          <p:cNvPr id="7172" name="Zástupný symbol pro obsah 9" descr="Bundesarchiv_Bild_146-1969-054-16,_Reinhard_Heydrich.jpg"/>
          <p:cNvPicPr>
            <a:picLocks noGrp="1" noChangeAspect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14950" y="2201863"/>
            <a:ext cx="2708275" cy="391318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II. republika a Protektorát, osobnosti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3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/>
              <a:t>Zastupující říšský protektor R. </a:t>
            </a:r>
            <a:r>
              <a:rPr lang="cs-CZ" sz="1800" dirty="0" err="1" smtClean="0"/>
              <a:t>Heydrich</a:t>
            </a:r>
            <a:endParaRPr lang="cs-CZ" sz="1800" dirty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Ministr  školství a lidové osvěty E. Moravec</a:t>
            </a:r>
            <a:endParaRPr lang="cs-CZ" sz="2000" dirty="0"/>
          </a:p>
        </p:txBody>
      </p:sp>
      <p:pic>
        <p:nvPicPr>
          <p:cNvPr id="8195" name="Zástupný symbol pro obsah 6" descr="Emanuel_Moravec_-_ministr.jpg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420938"/>
            <a:ext cx="2973388" cy="3913187"/>
          </a:xfrm>
        </p:spPr>
      </p:pic>
      <p:pic>
        <p:nvPicPr>
          <p:cNvPr id="8196" name="Zástupný symbol pro obsah 7" descr="Emil_Hácha_(1872-1945).jpg"/>
          <p:cNvPicPr>
            <a:picLocks noGrp="1" noChangeAspect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2349500"/>
            <a:ext cx="3160713" cy="3913188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II. Republika a Protektorát, osobnosti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Prezident II. republiky a  Protektorátu Dr. E. </a:t>
            </a:r>
            <a:r>
              <a:rPr lang="cs-CZ" sz="2000" dirty="0" err="1" smtClean="0"/>
              <a:t>Hácha</a:t>
            </a:r>
            <a:endParaRPr lang="cs-CZ" sz="2000" dirty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9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Svaz občanské pohotovosti (zástupci TV organizací)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Fašizující tlaky ČS vlády (R. Beran)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Jen 167 dní, přesun do Protektorátu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Následuje definitivní rozpad ČSR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sz="320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TK a TV v období II. republiky</a:t>
            </a:r>
            <a:endParaRPr lang="cs-CZ"/>
          </a:p>
        </p:txBody>
      </p:sp>
      <p:pic>
        <p:nvPicPr>
          <p:cNvPr id="9220" name="Obrázek 3" descr="Langhans,_Rudolf_Beran,_13_crop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573463"/>
            <a:ext cx="2719387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32240" y="306896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3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1939 – 41 snaha o začlenění tělovýchovy do NS, kontakty s Němci, mezinárodní kontakty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1942 Kuratorium pro výchovu mládeže v Čechách a na Moravě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Postupný zákaz činnosti / rozpuštění většiny TV organizací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Propojení s různými odbojovými organizacemi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Podíl na atentátu na R. </a:t>
            </a:r>
            <a:r>
              <a:rPr lang="cs-CZ" dirty="0" err="1" smtClean="0"/>
              <a:t>Heydricha</a:t>
            </a:r>
            <a:r>
              <a:rPr lang="cs-CZ" dirty="0" smtClean="0"/>
              <a:t>                                   (Kubiš byl člen Orla)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TV Slovensku TV: „Hlinkových gardách, ostatní organizace: </a:t>
            </a:r>
            <a:r>
              <a:rPr lang="cs-CZ" smtClean="0"/>
              <a:t>zákaz činnosti, Josef </a:t>
            </a:r>
            <a:r>
              <a:rPr lang="cs-CZ" dirty="0" smtClean="0"/>
              <a:t>Tiso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Účast představitelů TK ve SNP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TK a TV v období Protektorátu</a:t>
            </a:r>
            <a:endParaRPr lang="cs-CZ"/>
          </a:p>
        </p:txBody>
      </p:sp>
      <p:pic>
        <p:nvPicPr>
          <p:cNvPr id="10244" name="Obrázek 3" descr="Jozef_Tis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000500"/>
            <a:ext cx="19907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40152" y="55626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148</TotalTime>
  <Words>246</Words>
  <Application>Microsoft Office PowerPoint</Application>
  <PresentationFormat>Předvádění na obrazovce (4:3)</PresentationFormat>
  <Paragraphs>36</Paragraphs>
  <Slides>6</Slides>
  <Notes>6</Notes>
  <HiddenSlides>0</HiddenSlides>
  <MMClips>6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Constantia</vt:lpstr>
      <vt:lpstr>Wingdings</vt:lpstr>
      <vt:lpstr>Wingdings 2</vt:lpstr>
      <vt:lpstr>Papír</vt:lpstr>
      <vt:lpstr>TK a TV v období II. republiky a Protektorátu Böhmen und Mähren</vt:lpstr>
      <vt:lpstr>II. republika a Sudety</vt:lpstr>
      <vt:lpstr>II. republika a Protektorát, osobnosti</vt:lpstr>
      <vt:lpstr>II. Republika a Protektorát, osobnosti</vt:lpstr>
      <vt:lpstr>TK a TV v období II. republiky</vt:lpstr>
      <vt:lpstr>TK a TV v období Protektorátu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TK a TV v období II. republiky a Protektorátu Böhmen und Mähren</dc:title>
  <dc:creator>radek</dc:creator>
  <cp:lastModifiedBy>KTV</cp:lastModifiedBy>
  <cp:revision>13</cp:revision>
  <dcterms:created xsi:type="dcterms:W3CDTF">2015-11-27T13:41:59Z</dcterms:created>
  <dcterms:modified xsi:type="dcterms:W3CDTF">2020-11-04T09:39:05Z</dcterms:modified>
</cp:coreProperties>
</file>