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12/7/2020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youtube.com/watch?v=M1aWFW8bOpo" TargetMode="Externa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www.youtube.com/watch?v=qiJHaz7cOtw" TargetMode="External"/><Relationship Id="rId5" Type="http://schemas.openxmlformats.org/officeDocument/2006/relationships/hyperlink" Target="https://www.youtube.com/watch?v=x-t-yfKXPVo" TargetMode="External"/><Relationship Id="rId4" Type="http://schemas.openxmlformats.org/officeDocument/2006/relationships/hyperlink" Target="https://www.youtube.com/watch?v=1ecL1jbJt1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ybNS4hkDQkI" TargetMode="External"/><Relationship Id="rId5" Type="http://schemas.openxmlformats.org/officeDocument/2006/relationships/hyperlink" Target="https://www.youtube.com/watch?v=jH71FCVEfs0" TargetMode="External"/><Relationship Id="rId4" Type="http://schemas.openxmlformats.org/officeDocument/2006/relationships/hyperlink" Target="https://www.olympic.cz/media/videa-olympiady/46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www.youtube.com/watch?v=kl9B50_7Ezs" TargetMode="External"/><Relationship Id="rId5" Type="http://schemas.openxmlformats.org/officeDocument/2006/relationships/hyperlink" Target="https://www.youtube.com/watch?v=XZ1SLCsgL5w" TargetMode="External"/><Relationship Id="rId4" Type="http://schemas.openxmlformats.org/officeDocument/2006/relationships/hyperlink" Target="https://www.olympic.cz/media/videa-olympiady/4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www.youtube.com/watch?v=-nknLDmD9Ps" TargetMode="External"/><Relationship Id="rId5" Type="http://schemas.openxmlformats.org/officeDocument/2006/relationships/hyperlink" Target="https://www.youtube.com/watch?v=xFRtsA5rg3Q" TargetMode="External"/><Relationship Id="rId4" Type="http://schemas.openxmlformats.org/officeDocument/2006/relationships/hyperlink" Target="https://www.youtube.com/watch?v=aTPPc2ZS4Jc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fPKewUaiKfA" TargetMode="External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youtube.com/watch?v=RuSUJMA_vCw" TargetMode="Externa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hyperlink" Target="https://www.youtube.com/watch?v=KOq41LmLloo" TargetMode="External"/><Relationship Id="rId5" Type="http://schemas.openxmlformats.org/officeDocument/2006/relationships/hyperlink" Target="https://www.youtube.com/watch?v=0ZcGhQP6DFA" TargetMode="External"/><Relationship Id="rId4" Type="http://schemas.openxmlformats.org/officeDocument/2006/relationships/hyperlink" Target="https://www.youtube.com/watch?v=BRSl4mAYBSg" TargetMode="Externa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Py1MaIkhKNc" TargetMode="External"/><Relationship Id="rId4" Type="http://schemas.openxmlformats.org/officeDocument/2006/relationships/hyperlink" Target="https://www.youtube.com/watch?v=atb6sdroqj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hyperlink" Target="https://www.olympic.cz/media/videa-olympiady/56" TargetMode="External"/><Relationship Id="rId5" Type="http://schemas.openxmlformats.org/officeDocument/2006/relationships/hyperlink" Target="https://www.youtube.com/watch?v=MT_6qLLthlo" TargetMode="External"/><Relationship Id="rId4" Type="http://schemas.openxmlformats.org/officeDocument/2006/relationships/hyperlink" Target="https://www.youtube.com/watch?v=CcxLBNC-LIk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he03dVkhLTM" TargetMode="External"/><Relationship Id="rId4" Type="http://schemas.openxmlformats.org/officeDocument/2006/relationships/hyperlink" Target="https://www.olympic.cz/media/videa-olympiady/59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hyperlink" Target="https://www.youtube.com/watch?v=co_fFdDO8WY" TargetMode="External"/><Relationship Id="rId5" Type="http://schemas.openxmlformats.org/officeDocument/2006/relationships/hyperlink" Target="https://www.youtube.com/watch?v=GprwjLmj3q0" TargetMode="External"/><Relationship Id="rId4" Type="http://schemas.openxmlformats.org/officeDocument/2006/relationships/hyperlink" Target="https://www.youtube.com/watch?v=Kf8DY_r4jNI&amp;list=PLMQxEHK6iUBDzX5O_c6BC5aAr3OksU5E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1988 - 2018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151120" y="2379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78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41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3791616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ZOH 1988 Calgary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54955" y="1985554"/>
            <a:ext cx="8825658" cy="3653246"/>
          </a:xfrm>
        </p:spPr>
        <p:txBody>
          <a:bodyPr>
            <a:normAutofit/>
          </a:bodyPr>
          <a:lstStyle/>
          <a:p>
            <a:r>
              <a:rPr lang="cs-CZ" sz="2000" b="1" cap="none" dirty="0" smtClean="0"/>
              <a:t>Katarina Wittová: </a:t>
            </a:r>
            <a:r>
              <a:rPr lang="cs-CZ" sz="2000" b="1" cap="none" dirty="0" smtClean="0">
                <a:hlinkClick r:id="rId4"/>
              </a:rPr>
              <a:t>https://www.youtube.com/watch?v=1ecL1jbJt1c</a:t>
            </a:r>
            <a:endParaRPr lang="cs-CZ" sz="2000" b="1" cap="none" dirty="0" smtClean="0"/>
          </a:p>
          <a:p>
            <a:r>
              <a:rPr lang="cs-CZ" sz="2000" b="1" cap="none" dirty="0" err="1" smtClean="0"/>
              <a:t>Matti</a:t>
            </a:r>
            <a:r>
              <a:rPr lang="cs-CZ" sz="2000" b="1" cap="none" dirty="0" smtClean="0"/>
              <a:t> </a:t>
            </a:r>
            <a:r>
              <a:rPr lang="cs-CZ" sz="2000" b="1" cap="none" dirty="0" err="1" smtClean="0"/>
              <a:t>Nykänen</a:t>
            </a:r>
            <a:r>
              <a:rPr lang="cs-CZ" sz="2000" b="1" cap="none" dirty="0" smtClean="0"/>
              <a:t>: </a:t>
            </a:r>
            <a:r>
              <a:rPr lang="cs-CZ" sz="2000" b="1" cap="none" dirty="0" smtClean="0">
                <a:hlinkClick r:id="rId5"/>
              </a:rPr>
              <a:t>https://www.youtube.com/watch?v=x-t-yfKXPVo</a:t>
            </a:r>
            <a:endParaRPr lang="cs-CZ" sz="2000" b="1" cap="none" dirty="0" smtClean="0"/>
          </a:p>
          <a:p>
            <a:r>
              <a:rPr lang="cs-CZ" sz="2000" b="1" cap="none" dirty="0" smtClean="0"/>
              <a:t>„Orel“ </a:t>
            </a:r>
            <a:r>
              <a:rPr lang="cs-CZ" sz="2000" b="1" cap="none" dirty="0" err="1" smtClean="0"/>
              <a:t>Eddi</a:t>
            </a:r>
            <a:r>
              <a:rPr lang="cs-CZ" sz="2000" b="1" cap="none" dirty="0" smtClean="0"/>
              <a:t> </a:t>
            </a:r>
            <a:r>
              <a:rPr lang="cs-CZ" sz="2000" b="1" cap="none" dirty="0" err="1" smtClean="0"/>
              <a:t>Edwards</a:t>
            </a:r>
            <a:r>
              <a:rPr lang="cs-CZ" sz="2000" b="1" cap="none" dirty="0" smtClean="0"/>
              <a:t>: </a:t>
            </a:r>
            <a:r>
              <a:rPr lang="cs-CZ" sz="2000" b="1" cap="none" dirty="0" smtClean="0">
                <a:hlinkClick r:id="rId6"/>
              </a:rPr>
              <a:t>https://www.youtube.com/watch?v=qiJHaz7cOtw</a:t>
            </a:r>
            <a:endParaRPr lang="cs-CZ" sz="2000" b="1" cap="none" dirty="0" smtClean="0"/>
          </a:p>
          <a:p>
            <a:r>
              <a:rPr lang="cs-CZ" sz="2000" b="1" cap="none" dirty="0" err="1" smtClean="0"/>
              <a:t>Jamamajský</a:t>
            </a:r>
            <a:r>
              <a:rPr lang="cs-CZ" sz="2000" b="1" cap="none" dirty="0" smtClean="0"/>
              <a:t> bob: </a:t>
            </a:r>
            <a:r>
              <a:rPr lang="cs-CZ" sz="2000" b="1" cap="none" dirty="0" smtClean="0">
                <a:hlinkClick r:id="rId7"/>
              </a:rPr>
              <a:t>https://www.youtube.com/watch?v=M1aWFW8bOpo</a:t>
            </a:r>
            <a:endParaRPr lang="cs-CZ" sz="2000" b="1" cap="none" dirty="0" smtClean="0"/>
          </a:p>
          <a:p>
            <a:endParaRPr lang="cs-CZ" sz="2000" b="1" cap="none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686697" y="12383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8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90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4955" y="2099732"/>
            <a:ext cx="8825658" cy="3539067"/>
          </a:xfrm>
        </p:spPr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ZOH 1992 </a:t>
            </a:r>
            <a:r>
              <a:rPr lang="cs-CZ" dirty="0" err="1" smtClean="0"/>
              <a:t>Albertville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54955" y="1985554"/>
            <a:ext cx="8825658" cy="3653246"/>
          </a:xfrm>
        </p:spPr>
        <p:txBody>
          <a:bodyPr/>
          <a:lstStyle/>
          <a:p>
            <a:r>
              <a:rPr lang="cs-CZ" b="1" cap="none" dirty="0" err="1" smtClean="0"/>
              <a:t>Tomba</a:t>
            </a:r>
            <a:r>
              <a:rPr lang="cs-CZ" b="1" cap="none" dirty="0" smtClean="0"/>
              <a:t> „La Bomba“: </a:t>
            </a:r>
            <a:r>
              <a:rPr lang="cs-CZ" b="1" cap="none" dirty="0" smtClean="0">
                <a:hlinkClick r:id="rId4"/>
              </a:rPr>
              <a:t>https://www.olympic.cz/media/videa-olympiady/46</a:t>
            </a:r>
            <a:endParaRPr lang="cs-CZ" b="1" cap="none" dirty="0" smtClean="0"/>
          </a:p>
          <a:p>
            <a:r>
              <a:rPr lang="cs-CZ" b="1" cap="none" dirty="0" smtClean="0"/>
              <a:t>Jízda v boulích: </a:t>
            </a:r>
            <a:r>
              <a:rPr lang="cs-CZ" b="1" cap="none" dirty="0" smtClean="0">
                <a:hlinkClick r:id="rId5"/>
              </a:rPr>
              <a:t>https://www.youtube.com/watch?v=jH71FCVEfs0</a:t>
            </a:r>
            <a:endParaRPr lang="cs-CZ" b="1" cap="none" dirty="0" smtClean="0"/>
          </a:p>
          <a:p>
            <a:r>
              <a:rPr lang="cs-CZ" b="1" cap="none" dirty="0" err="1" smtClean="0"/>
              <a:t>Björn</a:t>
            </a:r>
            <a:r>
              <a:rPr lang="cs-CZ" b="1" cap="none" dirty="0" smtClean="0"/>
              <a:t> </a:t>
            </a:r>
            <a:r>
              <a:rPr lang="cs-CZ" b="1" cap="none" dirty="0" err="1" smtClean="0"/>
              <a:t>Dählie</a:t>
            </a:r>
            <a:r>
              <a:rPr lang="cs-CZ" b="1" cap="none" dirty="0" smtClean="0"/>
              <a:t> a </a:t>
            </a:r>
            <a:r>
              <a:rPr lang="cs-CZ" b="1" cap="none" dirty="0" err="1" smtClean="0"/>
              <a:t>spol</a:t>
            </a:r>
            <a:r>
              <a:rPr lang="cs-CZ" b="1" cap="none" dirty="0" smtClean="0"/>
              <a:t>: </a:t>
            </a:r>
            <a:r>
              <a:rPr lang="cs-CZ" b="1" cap="none" dirty="0" smtClean="0">
                <a:hlinkClick r:id="rId6"/>
              </a:rPr>
              <a:t>https://www.youtube.com/watch?v=ybNS4hkDQkI</a:t>
            </a:r>
            <a:endParaRPr lang="cs-CZ" b="1" cap="none" dirty="0" smtClean="0"/>
          </a:p>
          <a:p>
            <a:r>
              <a:rPr lang="cs-CZ" b="1" cap="none" dirty="0" smtClean="0"/>
              <a:t>Rychlobruslení, </a:t>
            </a:r>
            <a:r>
              <a:rPr lang="cs-CZ" b="1" cap="none" dirty="0" err="1" smtClean="0"/>
              <a:t>Short</a:t>
            </a:r>
            <a:r>
              <a:rPr lang="cs-CZ" b="1" cap="none" dirty="0" smtClean="0"/>
              <a:t> Track: </a:t>
            </a:r>
            <a:r>
              <a:rPr lang="cs-CZ" b="1" cap="none" dirty="0" smtClean="0">
                <a:hlinkClick r:id="rId6"/>
              </a:rPr>
              <a:t>https://www.youtube.com/watch?v=ybNS4hkDQkI</a:t>
            </a:r>
            <a:endParaRPr lang="cs-CZ" b="1" cap="none" dirty="0" smtClean="0"/>
          </a:p>
          <a:p>
            <a:endParaRPr lang="cs-CZ" b="1" cap="none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567784" y="12383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467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3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1994 </a:t>
            </a:r>
            <a:r>
              <a:rPr lang="cs-CZ" smtClean="0"/>
              <a:t>Lillehammer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54955" y="1841862"/>
            <a:ext cx="8825658" cy="4023361"/>
          </a:xfrm>
        </p:spPr>
        <p:txBody>
          <a:bodyPr/>
          <a:lstStyle/>
          <a:p>
            <a:r>
              <a:rPr lang="cs-CZ" b="1" cap="none" dirty="0" err="1" smtClean="0"/>
              <a:t>The</a:t>
            </a:r>
            <a:r>
              <a:rPr lang="cs-CZ" b="1" cap="none" dirty="0" smtClean="0"/>
              <a:t> </a:t>
            </a:r>
            <a:r>
              <a:rPr lang="cs-CZ" b="1" cap="none" dirty="0" err="1" smtClean="0"/>
              <a:t>best</a:t>
            </a:r>
            <a:r>
              <a:rPr lang="cs-CZ" b="1" cap="none" dirty="0" smtClean="0"/>
              <a:t> </a:t>
            </a:r>
            <a:r>
              <a:rPr lang="cs-CZ" b="1" cap="none" dirty="0" err="1" smtClean="0"/>
              <a:t>of</a:t>
            </a:r>
            <a:r>
              <a:rPr lang="cs-CZ" b="1" cap="none" dirty="0" smtClean="0"/>
              <a:t>: </a:t>
            </a:r>
            <a:r>
              <a:rPr lang="cs-CZ" b="1" cap="none" dirty="0" smtClean="0">
                <a:hlinkClick r:id="rId4"/>
              </a:rPr>
              <a:t>https://www.olympic.cz/media/videa-olympiady/48</a:t>
            </a:r>
            <a:endParaRPr lang="cs-CZ" b="1" cap="none" dirty="0" smtClean="0"/>
          </a:p>
          <a:p>
            <a:r>
              <a:rPr lang="cs-CZ" b="1" cap="none" dirty="0" smtClean="0"/>
              <a:t>OH rivalové (za hranou) T. Hardingová / N. Kerriganová (3:19):</a:t>
            </a:r>
          </a:p>
          <a:p>
            <a:r>
              <a:rPr lang="cs-CZ" b="1" cap="none" dirty="0" smtClean="0">
                <a:hlinkClick r:id="rId5"/>
              </a:rPr>
              <a:t>https://www.youtube.com/watch?v=XZ1SLCsgL5w</a:t>
            </a:r>
            <a:endParaRPr lang="cs-CZ" b="1" cap="none" dirty="0" smtClean="0"/>
          </a:p>
          <a:p>
            <a:r>
              <a:rPr lang="cs-CZ" b="1" cap="none" dirty="0" smtClean="0"/>
              <a:t>Manuela di </a:t>
            </a:r>
            <a:r>
              <a:rPr lang="cs-CZ" b="1" cap="none" dirty="0" err="1" smtClean="0"/>
              <a:t>Centa</a:t>
            </a:r>
            <a:r>
              <a:rPr lang="cs-CZ" b="1" cap="none" dirty="0" smtClean="0"/>
              <a:t> (štafeta 4x5km):</a:t>
            </a:r>
          </a:p>
          <a:p>
            <a:r>
              <a:rPr lang="cs-CZ" b="1" cap="none" dirty="0" smtClean="0">
                <a:hlinkClick r:id="rId6"/>
              </a:rPr>
              <a:t>https://www.youtube.com/watch?v=kl9B50_7Ezs</a:t>
            </a:r>
            <a:endParaRPr lang="cs-CZ" b="1" cap="none" dirty="0" smtClean="0"/>
          </a:p>
          <a:p>
            <a:endParaRPr lang="cs-CZ" b="1" cap="none" dirty="0" smtClean="0"/>
          </a:p>
          <a:p>
            <a:endParaRPr lang="cs-CZ" b="1" cap="none" dirty="0" smtClean="0"/>
          </a:p>
          <a:p>
            <a:endParaRPr lang="cs-CZ" b="1" cap="none" dirty="0" smtClean="0"/>
          </a:p>
          <a:p>
            <a:endParaRPr lang="cs-CZ" b="1" cap="none" dirty="0"/>
          </a:p>
          <a:p>
            <a:endParaRPr lang="cs-CZ" b="1" cap="none" dirty="0" smtClean="0"/>
          </a:p>
          <a:p>
            <a:endParaRPr lang="cs-CZ" b="1" cap="none" dirty="0"/>
          </a:p>
          <a:p>
            <a:endParaRPr lang="cs-CZ" b="1" cap="none" dirty="0" smtClean="0"/>
          </a:p>
          <a:p>
            <a:endParaRPr lang="cs-CZ" b="1" cap="none" dirty="0" smtClean="0"/>
          </a:p>
          <a:p>
            <a:endParaRPr lang="cs-CZ" b="1" cap="none" dirty="0"/>
          </a:p>
          <a:p>
            <a:endParaRPr lang="cs-CZ" b="1" cap="none" dirty="0"/>
          </a:p>
          <a:p>
            <a:endParaRPr lang="cs-CZ" b="1" cap="none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262984" y="7985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407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8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1998 Nagano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54955" y="1737360"/>
            <a:ext cx="8825658" cy="3901440"/>
          </a:xfrm>
        </p:spPr>
        <p:txBody>
          <a:bodyPr/>
          <a:lstStyle/>
          <a:p>
            <a:r>
              <a:rPr lang="cs-CZ" b="1" cap="none" dirty="0" err="1" smtClean="0"/>
              <a:t>Björn</a:t>
            </a:r>
            <a:r>
              <a:rPr lang="cs-CZ" b="1" cap="none" dirty="0" smtClean="0"/>
              <a:t> </a:t>
            </a:r>
            <a:r>
              <a:rPr lang="cs-CZ" b="1" cap="none" dirty="0" err="1" smtClean="0"/>
              <a:t>Dählie</a:t>
            </a:r>
            <a:r>
              <a:rPr lang="cs-CZ" b="1" cap="none" dirty="0" smtClean="0"/>
              <a:t>: </a:t>
            </a:r>
            <a:r>
              <a:rPr lang="cs-CZ" b="1" cap="none" dirty="0" smtClean="0">
                <a:hlinkClick r:id="rId4"/>
              </a:rPr>
              <a:t>https://www.youtube.com/watch?v=aTPPc2ZS4Jc</a:t>
            </a:r>
            <a:endParaRPr lang="cs-CZ" b="1" cap="none" dirty="0" smtClean="0"/>
          </a:p>
          <a:p>
            <a:r>
              <a:rPr lang="cs-CZ" b="1" cap="none" dirty="0" smtClean="0"/>
              <a:t>Herman Maier (1:30): </a:t>
            </a:r>
            <a:r>
              <a:rPr lang="cs-CZ" b="1" cap="none" dirty="0" smtClean="0">
                <a:hlinkClick r:id="rId5"/>
              </a:rPr>
              <a:t>https://www.youtube.com/watch?v=xFRtsA5rg3Q</a:t>
            </a:r>
            <a:endParaRPr lang="cs-CZ" b="1" cap="none" dirty="0" smtClean="0"/>
          </a:p>
          <a:p>
            <a:r>
              <a:rPr lang="cs-CZ" b="1" cap="none" dirty="0" smtClean="0"/>
              <a:t>Lední hokej (1:30): </a:t>
            </a:r>
            <a:r>
              <a:rPr lang="cs-CZ" b="1" cap="none" dirty="0" smtClean="0">
                <a:hlinkClick r:id="rId6"/>
              </a:rPr>
              <a:t>https://www.youtube.com/watch?v=-nknLDmD9Ps</a:t>
            </a:r>
            <a:endParaRPr lang="cs-CZ" b="1" cap="none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58184" y="9335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43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1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2002 Salt </a:t>
            </a:r>
            <a:r>
              <a:rPr lang="cs-CZ" dirty="0" err="1" smtClean="0"/>
              <a:t>Lake</a:t>
            </a:r>
            <a:r>
              <a:rPr lang="cs-CZ" dirty="0" smtClean="0"/>
              <a:t> City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154955" y="1862051"/>
            <a:ext cx="8825658" cy="377674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cap="none" dirty="0" smtClean="0"/>
              <a:t>S.L.C. ZOH celý dokument: </a:t>
            </a:r>
            <a:r>
              <a:rPr lang="cs-CZ" b="1" cap="none" dirty="0" smtClean="0">
                <a:hlinkClick r:id="rId4"/>
              </a:rPr>
              <a:t>https://www.youtube.com/watch?v=BRSl4mAYBSg</a:t>
            </a:r>
            <a:endParaRPr lang="cs-CZ" b="1" cap="none" dirty="0" smtClean="0"/>
          </a:p>
          <a:p>
            <a:r>
              <a:rPr lang="cs-CZ" b="1" cap="none" dirty="0" err="1" smtClean="0"/>
              <a:t>Janica</a:t>
            </a:r>
            <a:r>
              <a:rPr lang="cs-CZ" b="1" cap="none" dirty="0" smtClean="0"/>
              <a:t> </a:t>
            </a:r>
            <a:r>
              <a:rPr lang="cs-CZ" b="1" cap="none" dirty="0" err="1" smtClean="0"/>
              <a:t>Kostelic</a:t>
            </a:r>
            <a:r>
              <a:rPr lang="cs-CZ" b="1" cap="none" dirty="0" smtClean="0"/>
              <a:t>: </a:t>
            </a:r>
            <a:r>
              <a:rPr lang="cs-CZ" b="1" cap="none" dirty="0" smtClean="0">
                <a:hlinkClick r:id="rId5"/>
              </a:rPr>
              <a:t>https://www.youtube.com/watch?v=0ZcGhQP6DFA</a:t>
            </a:r>
            <a:endParaRPr lang="cs-CZ" b="1" cap="none" dirty="0" smtClean="0"/>
          </a:p>
          <a:p>
            <a:r>
              <a:rPr lang="cs-CZ" b="1" cap="none" dirty="0" smtClean="0"/>
              <a:t>Ole </a:t>
            </a:r>
            <a:r>
              <a:rPr lang="cs-CZ" b="1" cap="none" dirty="0" err="1" smtClean="0"/>
              <a:t>Einar</a:t>
            </a:r>
            <a:r>
              <a:rPr lang="cs-CZ" b="1" cap="none" dirty="0" smtClean="0"/>
              <a:t> </a:t>
            </a:r>
            <a:r>
              <a:rPr lang="cs-CZ" b="1" cap="none" dirty="0" err="1" smtClean="0"/>
              <a:t>Bjørndalen</a:t>
            </a:r>
            <a:r>
              <a:rPr lang="cs-CZ" b="1" cap="none" dirty="0" smtClean="0"/>
              <a:t>: </a:t>
            </a:r>
            <a:r>
              <a:rPr lang="cs-CZ" b="1" cap="none" dirty="0" smtClean="0">
                <a:hlinkClick r:id="rId6"/>
              </a:rPr>
              <a:t>https://www.youtube.com/watch?v=KOq41LmLloo</a:t>
            </a:r>
            <a:endParaRPr lang="cs-CZ" b="1" cap="none" dirty="0" smtClean="0"/>
          </a:p>
          <a:p>
            <a:r>
              <a:rPr lang="cs-CZ" b="1" cap="none" dirty="0" smtClean="0"/>
              <a:t>Aleš Valenta: </a:t>
            </a:r>
            <a:r>
              <a:rPr lang="cs-CZ" b="1" cap="none" dirty="0" smtClean="0">
                <a:hlinkClick r:id="rId7"/>
              </a:rPr>
              <a:t>https://www.youtube.com/watch?v=RuSUJMA_vCw</a:t>
            </a:r>
            <a:endParaRPr lang="cs-CZ" b="1" cap="none" dirty="0" smtClean="0"/>
          </a:p>
          <a:p>
            <a:r>
              <a:rPr lang="cs-CZ" b="1" cap="none" dirty="0" smtClean="0"/>
              <a:t>Skeleton: </a:t>
            </a:r>
            <a:r>
              <a:rPr lang="cs-CZ" b="1" cap="none" dirty="0" smtClean="0">
                <a:hlinkClick r:id="rId8"/>
              </a:rPr>
              <a:t>https://www.youtube.com/watch?v=fPKewUaiKfA</a:t>
            </a:r>
            <a:endParaRPr lang="cs-CZ" b="1" cap="none" dirty="0"/>
          </a:p>
        </p:txBody>
      </p:sp>
      <p:pic>
        <p:nvPicPr>
          <p:cNvPr id="5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134495" y="10664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007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18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2006 Turín (</a:t>
            </a:r>
            <a:r>
              <a:rPr lang="cs-CZ" dirty="0" err="1" smtClean="0"/>
              <a:t>Torino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327266" y="899404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b="1" dirty="0"/>
              <a:t>Kateřina Neumannová 30km skate: </a:t>
            </a:r>
            <a:r>
              <a:rPr lang="cs-CZ" b="1" dirty="0">
                <a:hlinkClick r:id="rId4"/>
              </a:rPr>
              <a:t>https://</a:t>
            </a:r>
            <a:r>
              <a:rPr lang="cs-CZ" b="1" dirty="0" smtClean="0">
                <a:hlinkClick r:id="rId4"/>
              </a:rPr>
              <a:t>www.youtube.com/watch?v=atb6sdroqjw</a:t>
            </a:r>
            <a:endParaRPr lang="cs-CZ" b="1" dirty="0" smtClean="0"/>
          </a:p>
          <a:p>
            <a:endParaRPr lang="cs-CZ" b="1" dirty="0"/>
          </a:p>
          <a:p>
            <a:r>
              <a:rPr lang="cs-CZ" b="1" dirty="0" err="1"/>
              <a:t>An</a:t>
            </a:r>
            <a:r>
              <a:rPr lang="cs-CZ" b="1" dirty="0"/>
              <a:t> </a:t>
            </a:r>
            <a:r>
              <a:rPr lang="cs-CZ" b="1" dirty="0" err="1"/>
              <a:t>Hjon</a:t>
            </a:r>
            <a:r>
              <a:rPr lang="cs-CZ" b="1" dirty="0"/>
              <a:t>-so (</a:t>
            </a:r>
            <a:r>
              <a:rPr lang="cs-CZ" b="1" dirty="0" err="1"/>
              <a:t>Short</a:t>
            </a:r>
            <a:r>
              <a:rPr lang="cs-CZ" b="1" dirty="0"/>
              <a:t> Track, 1 500m):</a:t>
            </a:r>
          </a:p>
          <a:p>
            <a:r>
              <a:rPr lang="cs-CZ" b="1" dirty="0">
                <a:hlinkClick r:id="rId5"/>
              </a:rPr>
              <a:t>https://www.youtube.com/watch?v=Py1MaIkhKNc</a:t>
            </a:r>
            <a:endParaRPr lang="cs-CZ" b="1" dirty="0"/>
          </a:p>
        </p:txBody>
      </p:sp>
      <p:pic>
        <p:nvPicPr>
          <p:cNvPr id="5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74327" y="26904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508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3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2010 Vancouver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54955" y="1841863"/>
            <a:ext cx="8825658" cy="3796937"/>
          </a:xfrm>
        </p:spPr>
        <p:txBody>
          <a:bodyPr/>
          <a:lstStyle/>
          <a:p>
            <a:r>
              <a:rPr lang="cs-CZ" b="1" cap="none" dirty="0" err="1" smtClean="0"/>
              <a:t>Marit</a:t>
            </a:r>
            <a:r>
              <a:rPr lang="cs-CZ" b="1" cap="none" dirty="0" smtClean="0"/>
              <a:t> </a:t>
            </a:r>
            <a:r>
              <a:rPr lang="cs-CZ" b="1" cap="none" dirty="0" err="1" smtClean="0"/>
              <a:t>Bjørgen</a:t>
            </a:r>
            <a:r>
              <a:rPr lang="cs-CZ" b="1" cap="none" dirty="0"/>
              <a:t> </a:t>
            </a:r>
            <a:r>
              <a:rPr lang="cs-CZ" b="1" cap="none" dirty="0" smtClean="0"/>
              <a:t>(10km skate): </a:t>
            </a:r>
            <a:r>
              <a:rPr lang="cs-CZ" b="1" cap="none" dirty="0" smtClean="0">
                <a:hlinkClick r:id="rId4"/>
              </a:rPr>
              <a:t>https://www.youtube.com/watch?v=CcxLBNC-LIk</a:t>
            </a:r>
            <a:endParaRPr lang="cs-CZ" b="1" cap="none" dirty="0" smtClean="0"/>
          </a:p>
          <a:p>
            <a:r>
              <a:rPr lang="cs-CZ" b="1" cap="none" dirty="0" smtClean="0"/>
              <a:t>Bode Miller (sjezd): </a:t>
            </a:r>
            <a:r>
              <a:rPr lang="cs-CZ" b="1" cap="none" dirty="0" smtClean="0">
                <a:hlinkClick r:id="rId5"/>
              </a:rPr>
              <a:t>https://www.youtube.com/watch?v=MT_6qLLthlo</a:t>
            </a:r>
            <a:endParaRPr lang="cs-CZ" b="1" cap="none" dirty="0" smtClean="0"/>
          </a:p>
          <a:p>
            <a:r>
              <a:rPr lang="cs-CZ" b="1" cap="none" dirty="0" smtClean="0"/>
              <a:t>Martina </a:t>
            </a:r>
            <a:r>
              <a:rPr lang="cs-CZ" b="1" cap="none" dirty="0" err="1" smtClean="0"/>
              <a:t>Sáblíková</a:t>
            </a:r>
            <a:r>
              <a:rPr lang="cs-CZ" b="1" cap="none" dirty="0" smtClean="0"/>
              <a:t> (5 000m):</a:t>
            </a:r>
          </a:p>
          <a:p>
            <a:r>
              <a:rPr lang="cs-CZ" b="1" cap="none" dirty="0" smtClean="0"/>
              <a:t> </a:t>
            </a:r>
            <a:r>
              <a:rPr lang="cs-CZ" b="1" cap="none" dirty="0" smtClean="0">
                <a:hlinkClick r:id="rId6"/>
              </a:rPr>
              <a:t>https://www.olympic.cz/media/videa-olympiady/56</a:t>
            </a:r>
            <a:endParaRPr lang="cs-CZ" b="1" cap="none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567784" y="9335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343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3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2014 Soči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54955" y="1946366"/>
            <a:ext cx="8825658" cy="3692434"/>
          </a:xfrm>
        </p:spPr>
        <p:txBody>
          <a:bodyPr/>
          <a:lstStyle/>
          <a:p>
            <a:r>
              <a:rPr lang="cs-CZ" b="1" cap="none" dirty="0" smtClean="0"/>
              <a:t>OH přehled ČR: </a:t>
            </a:r>
            <a:r>
              <a:rPr lang="cs-CZ" b="1" cap="none" dirty="0" smtClean="0">
                <a:hlinkClick r:id="rId4"/>
              </a:rPr>
              <a:t>https://www.olympic.cz/media/videa-olympiady/59</a:t>
            </a:r>
            <a:endParaRPr lang="cs-CZ" b="1" cap="none" dirty="0" smtClean="0"/>
          </a:p>
          <a:p>
            <a:r>
              <a:rPr lang="cs-CZ" b="1" cap="none" dirty="0" err="1" smtClean="0"/>
              <a:t>Shaun</a:t>
            </a:r>
            <a:r>
              <a:rPr lang="cs-CZ" b="1" cap="none" dirty="0" smtClean="0"/>
              <a:t> </a:t>
            </a:r>
            <a:r>
              <a:rPr lang="cs-CZ" b="1" cap="none" dirty="0" err="1" smtClean="0"/>
              <a:t>White</a:t>
            </a:r>
            <a:r>
              <a:rPr lang="cs-CZ" b="1" cap="none" dirty="0" smtClean="0"/>
              <a:t> (legenda SNB, U- Rampa):</a:t>
            </a:r>
          </a:p>
          <a:p>
            <a:r>
              <a:rPr lang="cs-CZ" b="1" cap="none" dirty="0" smtClean="0">
                <a:hlinkClick r:id="rId5"/>
              </a:rPr>
              <a:t>https://www.youtube.com/watch?v=he03dVkhLTM</a:t>
            </a:r>
            <a:endParaRPr lang="cs-CZ" b="1" cap="none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78137" y="93351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8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47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ZOH 2018 Pchjongjang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21970" y="1201783"/>
            <a:ext cx="8657741" cy="4429501"/>
          </a:xfrm>
        </p:spPr>
        <p:txBody>
          <a:bodyPr>
            <a:normAutofit/>
          </a:bodyPr>
          <a:lstStyle/>
          <a:p>
            <a:r>
              <a:rPr lang="cs-CZ" b="1" cap="none" dirty="0" smtClean="0"/>
              <a:t>Všechny české medaile: </a:t>
            </a:r>
            <a:r>
              <a:rPr lang="cs-CZ" b="1" cap="none" dirty="0" smtClean="0">
                <a:hlinkClick r:id="rId4"/>
              </a:rPr>
              <a:t>https://www.youtube.com/watch?v=Kf8DY_r4jNI&amp;list=PLMQxEHK6iUBDzX5O_c6BC5aAr3OksU5E6</a:t>
            </a:r>
            <a:endParaRPr lang="cs-CZ" b="1" cap="none" dirty="0" smtClean="0"/>
          </a:p>
          <a:p>
            <a:r>
              <a:rPr lang="cs-CZ" b="1" cap="none" dirty="0" smtClean="0"/>
              <a:t>Johannes </a:t>
            </a:r>
            <a:r>
              <a:rPr lang="cs-CZ" b="1" cap="none" dirty="0" err="1" smtClean="0"/>
              <a:t>Klaebo</a:t>
            </a:r>
            <a:r>
              <a:rPr lang="cs-CZ" b="1" cap="none" dirty="0" smtClean="0"/>
              <a:t> (sprint klasika): </a:t>
            </a:r>
            <a:r>
              <a:rPr lang="cs-CZ" b="1" cap="none" dirty="0" smtClean="0">
                <a:hlinkClick r:id="rId5"/>
              </a:rPr>
              <a:t>https://www.youtube.com/watch?v=GprwjLmj3q0</a:t>
            </a:r>
            <a:endParaRPr lang="cs-CZ" b="1" cap="none" dirty="0" smtClean="0"/>
          </a:p>
          <a:p>
            <a:r>
              <a:rPr lang="cs-CZ" b="1" cap="none" dirty="0" smtClean="0"/>
              <a:t>Sám „Vůdce“☺ komentuje výkon Ledecké a chystá past na ruské hokejisty:</a:t>
            </a:r>
          </a:p>
          <a:p>
            <a:r>
              <a:rPr lang="cs-CZ" b="1" cap="none" dirty="0" smtClean="0">
                <a:hlinkClick r:id="rId6"/>
              </a:rPr>
              <a:t>https://www.youtube.com/watch?v=co_fFdDO8WY</a:t>
            </a:r>
            <a:endParaRPr lang="cs-CZ" b="1" cap="none" dirty="0"/>
          </a:p>
        </p:txBody>
      </p:sp>
      <p:pic>
        <p:nvPicPr>
          <p:cNvPr id="4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567784" y="51438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98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0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asedací místnost Ion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TM02900722[[fn=Zasedací síň]]</Template>
  <TotalTime>426</TotalTime>
  <Words>291</Words>
  <Application>Microsoft Office PowerPoint</Application>
  <PresentationFormat>Širokoúhlá obrazovka</PresentationFormat>
  <Paragraphs>55</Paragraphs>
  <Slides>10</Slides>
  <Notes>0</Notes>
  <HiddenSlides>0</HiddenSlides>
  <MMClips>10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Zasedací místnost Ion</vt:lpstr>
      <vt:lpstr>ZOH 1988 - 2018</vt:lpstr>
      <vt:lpstr>   ZOH 1988 Calgary</vt:lpstr>
      <vt:lpstr> ZOH 1992 Albertville</vt:lpstr>
      <vt:lpstr>ZOH 1994 Lillehammer</vt:lpstr>
      <vt:lpstr>ZOH 1998 Nagano</vt:lpstr>
      <vt:lpstr>ZOH 2002 Salt Lake City</vt:lpstr>
      <vt:lpstr>ZOH 2006 Turín (Torino)</vt:lpstr>
      <vt:lpstr>ZOH 2010 Vancouver</vt:lpstr>
      <vt:lpstr>ZOH 2014 Soči</vt:lpstr>
      <vt:lpstr>ZOH 2018 Pchjongjang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ZOH 1988 - 2018</dc:title>
  <dc:creator>KTV</dc:creator>
  <cp:lastModifiedBy>ktv</cp:lastModifiedBy>
  <cp:revision>20</cp:revision>
  <dcterms:created xsi:type="dcterms:W3CDTF">2020-12-01T12:32:57Z</dcterms:created>
  <dcterms:modified xsi:type="dcterms:W3CDTF">2020-12-07T14:14:25Z</dcterms:modified>
</cp:coreProperties>
</file>